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58" r:id="rId3"/>
    <p:sldId id="259" r:id="rId4"/>
    <p:sldId id="295" r:id="rId5"/>
    <p:sldId id="296" r:id="rId6"/>
    <p:sldId id="261" r:id="rId7"/>
    <p:sldId id="260" r:id="rId8"/>
    <p:sldId id="300" r:id="rId9"/>
    <p:sldId id="301" r:id="rId10"/>
    <p:sldId id="302" r:id="rId11"/>
    <p:sldId id="303" r:id="rId12"/>
    <p:sldId id="298" r:id="rId13"/>
    <p:sldId id="264" r:id="rId14"/>
    <p:sldId id="297" r:id="rId15"/>
    <p:sldId id="299" r:id="rId16"/>
    <p:sldId id="262" r:id="rId17"/>
    <p:sldId id="273" r:id="rId18"/>
  </p:sldIdLst>
  <p:sldSz cx="9144000" cy="5143500" type="screen16x9"/>
  <p:notesSz cx="6858000" cy="9144000"/>
  <p:embeddedFontLst>
    <p:embeddedFont>
      <p:font typeface="Bebas Neue" panose="020B0604020202020204" charset="0"/>
      <p:regular r:id="rId20"/>
    </p:embeddedFont>
    <p:embeddedFont>
      <p:font typeface="Franklin Gothic Book" panose="020B0503020102020204" pitchFamily="34" charset="0"/>
      <p:regular r:id="rId21"/>
      <p:italic r:id="rId22"/>
    </p:embeddedFont>
    <p:embeddedFont>
      <p:font typeface="Golos Text" panose="020B0604020202020204" charset="0"/>
      <p:regular r:id="rId23"/>
      <p:bold r:id="rId24"/>
    </p:embeddedFont>
    <p:embeddedFont>
      <p:font typeface="Golos Text Medium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F201D1-656F-4F5C-97A1-52903531FD63}">
  <a:tblStyle styleId="{4CF201D1-656F-4F5C-97A1-52903531FD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84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3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841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40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datrixx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2407425" y="2008302"/>
            <a:ext cx="4376728" cy="1438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Franklin Gothic Book" panose="020B0503020102020204" pitchFamily="34" charset="0"/>
              </a:rPr>
              <a:t>BOT with Benefits</a:t>
            </a:r>
            <a:endParaRPr sz="4400" dirty="0">
              <a:solidFill>
                <a:schemeClr val="accent3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7714539" y="3927888"/>
            <a:ext cx="1523459" cy="1723879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8121368" y="3122486"/>
            <a:ext cx="917521" cy="523521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6934207" y="3832667"/>
            <a:ext cx="610158" cy="320551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7385064" y="3428415"/>
            <a:ext cx="538959" cy="241208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" name="Picture 26" descr="Solar Subsidy Scheme in Tamilnadu">
            <a:extLst>
              <a:ext uri="{FF2B5EF4-FFF2-40B4-BE49-F238E27FC236}">
                <a16:creationId xmlns:a16="http://schemas.microsoft.com/office/drawing/2014/main" id="{A5E2A0C4-9481-4D2D-A4DD-5FED4D469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13346"/>
          <a:stretch/>
        </p:blipFill>
        <p:spPr bwMode="auto">
          <a:xfrm>
            <a:off x="-336933" y="973872"/>
            <a:ext cx="2028626" cy="15380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8" descr="Affordable housing to loan subsidies: what is PMAY scheme all about |  Personal Finance - Business Standard">
            <a:extLst>
              <a:ext uri="{FF2B5EF4-FFF2-40B4-BE49-F238E27FC236}">
                <a16:creationId xmlns:a16="http://schemas.microsoft.com/office/drawing/2014/main" id="{80352A03-EA46-4FE4-94D0-11ABEF4E6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4" t="8814" r="3039" b="-608"/>
          <a:stretch/>
        </p:blipFill>
        <p:spPr bwMode="auto">
          <a:xfrm>
            <a:off x="346591" y="-67377"/>
            <a:ext cx="2160104" cy="15380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Google Shape;82;p21">
            <a:extLst>
              <a:ext uri="{FF2B5EF4-FFF2-40B4-BE49-F238E27FC236}">
                <a16:creationId xmlns:a16="http://schemas.microsoft.com/office/drawing/2014/main" id="{800AC013-2E84-4594-A27B-6187188FFF3E}"/>
              </a:ext>
            </a:extLst>
          </p:cNvPr>
          <p:cNvSpPr txBox="1">
            <a:spLocks/>
          </p:cNvSpPr>
          <p:nvPr/>
        </p:nvSpPr>
        <p:spPr>
          <a:xfrm>
            <a:off x="3428018" y="1324781"/>
            <a:ext cx="2287964" cy="98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IN" sz="2000" b="1" u="sng" dirty="0">
                <a:latin typeface="Franklin Gothic Book" panose="020B0503020102020204" pitchFamily="34" charset="0"/>
              </a:rPr>
              <a:t>Team 11: DATRIX</a:t>
            </a:r>
            <a:r>
              <a:rPr lang="en-IN" sz="2400" b="1" i="1" u="sng" dirty="0">
                <a:latin typeface="Franklin Gothic Book" panose="020B0503020102020204" pitchFamily="34" charset="0"/>
              </a:rPr>
              <a:t> </a:t>
            </a:r>
            <a:endParaRPr lang="en-IN" sz="2400" b="1" i="1" u="sng" dirty="0">
              <a:solidFill>
                <a:schemeClr val="accent3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86" name="Picture 20">
            <a:extLst>
              <a:ext uri="{FF2B5EF4-FFF2-40B4-BE49-F238E27FC236}">
                <a16:creationId xmlns:a16="http://schemas.microsoft.com/office/drawing/2014/main" id="{9D3909A5-A74C-4895-9219-2E316FC4A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2"/>
          <a:stretch/>
        </p:blipFill>
        <p:spPr bwMode="auto">
          <a:xfrm>
            <a:off x="-71631" y="2702009"/>
            <a:ext cx="2151735" cy="219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45278-D65B-479C-BF00-F02963A40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5" t="57011" r="16086"/>
          <a:stretch/>
        </p:blipFill>
        <p:spPr>
          <a:xfrm>
            <a:off x="0" y="95964"/>
            <a:ext cx="3305949" cy="2146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2A2E7-7B04-426A-8611-B00E83934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41" t="12751"/>
          <a:stretch/>
        </p:blipFill>
        <p:spPr>
          <a:xfrm>
            <a:off x="3126628" y="1621277"/>
            <a:ext cx="5730123" cy="3197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0934E-F5E1-4AB9-A840-C51FBB853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1" t="12751"/>
          <a:stretch/>
        </p:blipFill>
        <p:spPr>
          <a:xfrm>
            <a:off x="3126628" y="1621275"/>
            <a:ext cx="5730122" cy="3197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428E34-50CA-464A-A938-CDFD587F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39" t="13045" r="-52"/>
          <a:stretch/>
        </p:blipFill>
        <p:spPr>
          <a:xfrm>
            <a:off x="3126627" y="1627758"/>
            <a:ext cx="5730122" cy="3232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8B33BE-8612-4FAD-B147-CB1C294FC3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63" t="12123"/>
          <a:stretch/>
        </p:blipFill>
        <p:spPr>
          <a:xfrm>
            <a:off x="3126625" y="1627758"/>
            <a:ext cx="5730122" cy="325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7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DACB-571E-48E5-B198-F46DDD14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03" y="181400"/>
            <a:ext cx="4013100" cy="707400"/>
          </a:xfrm>
        </p:spPr>
        <p:txBody>
          <a:bodyPr/>
          <a:lstStyle/>
          <a:p>
            <a:r>
              <a:rPr lang="en-IN" dirty="0"/>
              <a:t>System Prompt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4E020-A4D0-493B-9B87-54D2B55E5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1873" y="1372101"/>
            <a:ext cx="4304372" cy="2797821"/>
          </a:xfrm>
        </p:spPr>
        <p:txBody>
          <a:bodyPr/>
          <a:lstStyle/>
          <a:p>
            <a:pPr algn="ctr"/>
            <a:r>
              <a:rPr lang="en-US" dirty="0"/>
              <a:t>Role description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Universal Rules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Task Selection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Task instructions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General Guidelines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769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2231592" y="1931676"/>
            <a:ext cx="5719864" cy="162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anklin Gothic Book" panose="020B0503020102020204" pitchFamily="34" charset="0"/>
              </a:rPr>
              <a:t>Demo of the Deployment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6838308" y="826097"/>
            <a:ext cx="998197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72" name="Picture 16">
            <a:extLst>
              <a:ext uri="{FF2B5EF4-FFF2-40B4-BE49-F238E27FC236}">
                <a16:creationId xmlns:a16="http://schemas.microsoft.com/office/drawing/2014/main" id="{24FCA384-B777-4A27-A446-E6351EDBD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1" y="3496984"/>
            <a:ext cx="2613589" cy="179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8">
            <a:extLst>
              <a:ext uri="{FF2B5EF4-FFF2-40B4-BE49-F238E27FC236}">
                <a16:creationId xmlns:a16="http://schemas.microsoft.com/office/drawing/2014/main" id="{4B78B11E-9BBC-49D0-8F77-7808B78C0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7698"/>
            <a:ext cx="2703160" cy="1521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1E9B8D3E-D59E-4FEF-92F2-E2D3EC9C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2"/>
          <a:stretch/>
        </p:blipFill>
        <p:spPr bwMode="auto">
          <a:xfrm>
            <a:off x="-206446" y="-6626"/>
            <a:ext cx="3912171" cy="190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16CAC-3E53-49E9-B406-1ADCF73DFAC4}"/>
              </a:ext>
            </a:extLst>
          </p:cNvPr>
          <p:cNvSpPr txBox="1"/>
          <p:nvPr/>
        </p:nvSpPr>
        <p:spPr>
          <a:xfrm>
            <a:off x="5544276" y="4115319"/>
            <a:ext cx="1793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6"/>
              </a:rPr>
              <a:t>https://bit.ly/datrixx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621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628228" y="2183482"/>
            <a:ext cx="4782498" cy="153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Franklin Gothic Book" panose="020B0503020102020204" pitchFamily="34" charset="0"/>
              </a:rPr>
              <a:t>Limitations and Further Improvements</a:t>
            </a:r>
            <a:endParaRPr sz="3200" dirty="0">
              <a:latin typeface="Franklin Gothic Book" panose="020B0503020102020204" pitchFamily="34" charset="0"/>
            </a:endParaRPr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628228" y="986951"/>
            <a:ext cx="1011386" cy="974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6" name="Picture 26" descr="Solar Subsidy Scheme in Tamilnadu">
            <a:extLst>
              <a:ext uri="{FF2B5EF4-FFF2-40B4-BE49-F238E27FC236}">
                <a16:creationId xmlns:a16="http://schemas.microsoft.com/office/drawing/2014/main" id="{3133B02D-F18C-4166-AD63-49CC1908C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13346"/>
          <a:stretch/>
        </p:blipFill>
        <p:spPr bwMode="auto">
          <a:xfrm>
            <a:off x="7230292" y="1326292"/>
            <a:ext cx="2028626" cy="15380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Affordable housing to loan subsidies: what is PMAY scheme all about |  Personal Finance - Business Standard">
            <a:extLst>
              <a:ext uri="{FF2B5EF4-FFF2-40B4-BE49-F238E27FC236}">
                <a16:creationId xmlns:a16="http://schemas.microsoft.com/office/drawing/2014/main" id="{60015539-A7E7-4BEB-B68D-CE032BC5B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4" t="8814" r="3039" b="-608"/>
          <a:stretch/>
        </p:blipFill>
        <p:spPr bwMode="auto">
          <a:xfrm>
            <a:off x="6084500" y="0"/>
            <a:ext cx="2356855" cy="16781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B4C99184-AFBA-4C8D-950F-E3F77152A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2"/>
          <a:stretch/>
        </p:blipFill>
        <p:spPr bwMode="auto">
          <a:xfrm>
            <a:off x="6517221" y="2461780"/>
            <a:ext cx="2626779" cy="26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C5967E3-64C8-45C3-808C-492889793F95}"/>
              </a:ext>
            </a:extLst>
          </p:cNvPr>
          <p:cNvSpPr txBox="1">
            <a:spLocks/>
          </p:cNvSpPr>
          <p:nvPr/>
        </p:nvSpPr>
        <p:spPr>
          <a:xfrm>
            <a:off x="704389" y="1313662"/>
            <a:ext cx="7735222" cy="251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Advanced Metadata Filtering :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Include granular filters such as  state, age, gender, socio-economic status, occupation,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etc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 to refine scheme matches more accurately.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Add More Data &amp; Expand Scheme Coverage  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Integrate a comprehensive set of schemes from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central, state, and local governments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, including ministry-specific and sector-focused programs. </a:t>
            </a:r>
          </a:p>
          <a:p>
            <a:pPr>
              <a:buSzPct val="100000"/>
            </a:pPr>
            <a:endParaRPr lang="en-US" sz="1400" b="1" dirty="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Enhance System Prompt Design :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  <a:t>Use more context-rich system prompts that guide the AI to behave consistently, handle ambiguous queries gracefully, and adapt to multilingual or incomplete inputs</a:t>
            </a:r>
            <a:br>
              <a:rPr lang="en-US" sz="1400" dirty="0">
                <a:solidFill>
                  <a:schemeClr val="tx1">
                    <a:lumMod val="50000"/>
                  </a:schemeClr>
                </a:solidFill>
                <a:latin typeface="Franklin Gothic Book" panose="020B0503020102020204" pitchFamily="34" charset="0"/>
              </a:rPr>
            </a:br>
            <a:endParaRPr lang="en-IN" sz="1400" dirty="0">
              <a:solidFill>
                <a:schemeClr val="tx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4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4215865" y="2658377"/>
            <a:ext cx="3667226" cy="993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anklin Gothic Book" panose="020B0503020102020204" pitchFamily="34" charset="0"/>
              </a:rPr>
              <a:t>Future Scope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6884894" y="1500150"/>
            <a:ext cx="998197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8A2DF-F9EE-428B-A6CA-B45774A7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96753" y="906578"/>
            <a:ext cx="5523848" cy="333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003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6D0F01-47B0-4257-9F15-C2BA8CFBB322}"/>
              </a:ext>
            </a:extLst>
          </p:cNvPr>
          <p:cNvSpPr/>
          <p:nvPr/>
        </p:nvSpPr>
        <p:spPr>
          <a:xfrm>
            <a:off x="920181" y="1486122"/>
            <a:ext cx="6694039" cy="1967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I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Updating Vector Database with Latest Scheme Data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Scheme Validity Alerts and Updates for User </a:t>
            </a:r>
          </a:p>
          <a:p>
            <a:pPr algn="ctr"/>
            <a:endParaRPr lang="en-I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Multilingual Converter Agent</a:t>
            </a:r>
          </a:p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  <p:pic>
        <p:nvPicPr>
          <p:cNvPr id="158" name="Picture 2">
            <a:extLst>
              <a:ext uri="{FF2B5EF4-FFF2-40B4-BE49-F238E27FC236}">
                <a16:creationId xmlns:a16="http://schemas.microsoft.com/office/drawing/2014/main" id="{3EB8720A-7CD1-4335-A714-5A4EC8590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t="4865" r="52860" b="10933"/>
          <a:stretch/>
        </p:blipFill>
        <p:spPr bwMode="auto">
          <a:xfrm>
            <a:off x="-317751" y="3537782"/>
            <a:ext cx="1756519" cy="1990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8">
            <a:extLst>
              <a:ext uri="{FF2B5EF4-FFF2-40B4-BE49-F238E27FC236}">
                <a16:creationId xmlns:a16="http://schemas.microsoft.com/office/drawing/2014/main" id="{A5C373B7-DC2C-4E99-BC6C-D04E1D91D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99"/>
          <a:stretch/>
        </p:blipFill>
        <p:spPr bwMode="auto">
          <a:xfrm>
            <a:off x="8076215" y="402644"/>
            <a:ext cx="1460539" cy="1375309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10">
            <a:extLst>
              <a:ext uri="{FF2B5EF4-FFF2-40B4-BE49-F238E27FC236}">
                <a16:creationId xmlns:a16="http://schemas.microsoft.com/office/drawing/2014/main" id="{F5A2A9D4-EE51-4191-BAA9-CA25F23C1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89"/>
          <a:stretch/>
        </p:blipFill>
        <p:spPr bwMode="auto">
          <a:xfrm>
            <a:off x="6598034" y="-382210"/>
            <a:ext cx="2162817" cy="180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624;p37">
            <a:extLst>
              <a:ext uri="{FF2B5EF4-FFF2-40B4-BE49-F238E27FC236}">
                <a16:creationId xmlns:a16="http://schemas.microsoft.com/office/drawing/2014/main" id="{75B9AA31-1DDD-4B06-BE9B-136958E359D1}"/>
              </a:ext>
            </a:extLst>
          </p:cNvPr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8" name="Google Shape;625;p37">
            <a:extLst>
              <a:ext uri="{FF2B5EF4-FFF2-40B4-BE49-F238E27FC236}">
                <a16:creationId xmlns:a16="http://schemas.microsoft.com/office/drawing/2014/main" id="{F0BA25E1-A939-46ED-9568-F55CECD6E659}"/>
              </a:ext>
            </a:extLst>
          </p:cNvPr>
          <p:cNvGrpSpPr/>
          <p:nvPr/>
        </p:nvGrpSpPr>
        <p:grpSpPr>
          <a:xfrm>
            <a:off x="4988237" y="533177"/>
            <a:ext cx="3683753" cy="4073629"/>
            <a:chOff x="4825898" y="535097"/>
            <a:chExt cx="3683753" cy="4073629"/>
          </a:xfrm>
        </p:grpSpPr>
        <p:grpSp>
          <p:nvGrpSpPr>
            <p:cNvPr id="219" name="Google Shape;626;p37">
              <a:extLst>
                <a:ext uri="{FF2B5EF4-FFF2-40B4-BE49-F238E27FC236}">
                  <a16:creationId xmlns:a16="http://schemas.microsoft.com/office/drawing/2014/main" id="{61496ABE-CCE5-4170-915B-8E9962760E86}"/>
                </a:ext>
              </a:extLst>
            </p:cNvPr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240" name="Google Shape;627;p37">
                <a:extLst>
                  <a:ext uri="{FF2B5EF4-FFF2-40B4-BE49-F238E27FC236}">
                    <a16:creationId xmlns:a16="http://schemas.microsoft.com/office/drawing/2014/main" id="{AFF409EA-87D5-440A-8D11-618245A668AF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628;p37">
                <a:extLst>
                  <a:ext uri="{FF2B5EF4-FFF2-40B4-BE49-F238E27FC236}">
                    <a16:creationId xmlns:a16="http://schemas.microsoft.com/office/drawing/2014/main" id="{93DBCC17-C7BB-493B-A227-1F7DB764DE40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629;p37">
                <a:extLst>
                  <a:ext uri="{FF2B5EF4-FFF2-40B4-BE49-F238E27FC236}">
                    <a16:creationId xmlns:a16="http://schemas.microsoft.com/office/drawing/2014/main" id="{55D48ECD-C155-476F-BEFC-2C42A5F634C9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630;p37">
                <a:extLst>
                  <a:ext uri="{FF2B5EF4-FFF2-40B4-BE49-F238E27FC236}">
                    <a16:creationId xmlns:a16="http://schemas.microsoft.com/office/drawing/2014/main" id="{EBDE9832-F5E3-4BE0-A5B7-DCC1BDCF213F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631;p37">
                <a:extLst>
                  <a:ext uri="{FF2B5EF4-FFF2-40B4-BE49-F238E27FC236}">
                    <a16:creationId xmlns:a16="http://schemas.microsoft.com/office/drawing/2014/main" id="{E09C550E-E4A9-4713-821A-9E7374C30A99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632;p37">
                <a:extLst>
                  <a:ext uri="{FF2B5EF4-FFF2-40B4-BE49-F238E27FC236}">
                    <a16:creationId xmlns:a16="http://schemas.microsoft.com/office/drawing/2014/main" id="{53D16B24-3244-49BF-BED2-710B8073CC8B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633;p37">
                <a:extLst>
                  <a:ext uri="{FF2B5EF4-FFF2-40B4-BE49-F238E27FC236}">
                    <a16:creationId xmlns:a16="http://schemas.microsoft.com/office/drawing/2014/main" id="{0B8B8226-8C9B-45A3-BF63-49E1E7DD0094}"/>
                  </a:ext>
                </a:extLst>
              </p:cNvPr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634;p37">
                <a:extLst>
                  <a:ext uri="{FF2B5EF4-FFF2-40B4-BE49-F238E27FC236}">
                    <a16:creationId xmlns:a16="http://schemas.microsoft.com/office/drawing/2014/main" id="{49228593-523C-431D-9731-CF3312FB3249}"/>
                  </a:ext>
                </a:extLst>
              </p:cNvPr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635;p37">
                <a:extLst>
                  <a:ext uri="{FF2B5EF4-FFF2-40B4-BE49-F238E27FC236}">
                    <a16:creationId xmlns:a16="http://schemas.microsoft.com/office/drawing/2014/main" id="{7366D40A-03D7-4628-8DAC-89DCC408F174}"/>
                  </a:ext>
                </a:extLst>
              </p:cNvPr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636;p37">
                <a:extLst>
                  <a:ext uri="{FF2B5EF4-FFF2-40B4-BE49-F238E27FC236}">
                    <a16:creationId xmlns:a16="http://schemas.microsoft.com/office/drawing/2014/main" id="{8BE2257A-534E-450A-9B86-C5AFE7C647DE}"/>
                  </a:ext>
                </a:extLst>
              </p:cNvPr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637;p37">
                <a:extLst>
                  <a:ext uri="{FF2B5EF4-FFF2-40B4-BE49-F238E27FC236}">
                    <a16:creationId xmlns:a16="http://schemas.microsoft.com/office/drawing/2014/main" id="{D52241B6-6CD7-4F05-81D8-D700930E5DE4}"/>
                  </a:ext>
                </a:extLst>
              </p:cNvPr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638;p37">
                <a:extLst>
                  <a:ext uri="{FF2B5EF4-FFF2-40B4-BE49-F238E27FC236}">
                    <a16:creationId xmlns:a16="http://schemas.microsoft.com/office/drawing/2014/main" id="{87B99C8A-570D-4267-9C1F-E3201AF849A7}"/>
                  </a:ext>
                </a:extLst>
              </p:cNvPr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639;p37">
                <a:extLst>
                  <a:ext uri="{FF2B5EF4-FFF2-40B4-BE49-F238E27FC236}">
                    <a16:creationId xmlns:a16="http://schemas.microsoft.com/office/drawing/2014/main" id="{4F095A31-5F7B-4C60-B5D2-9C0914559530}"/>
                  </a:ext>
                </a:extLst>
              </p:cNvPr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640;p37">
                <a:extLst>
                  <a:ext uri="{FF2B5EF4-FFF2-40B4-BE49-F238E27FC236}">
                    <a16:creationId xmlns:a16="http://schemas.microsoft.com/office/drawing/2014/main" id="{290A6B4B-07E5-4FB8-ADCC-B16480ED6A28}"/>
                  </a:ext>
                </a:extLst>
              </p:cNvPr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641;p37">
                <a:extLst>
                  <a:ext uri="{FF2B5EF4-FFF2-40B4-BE49-F238E27FC236}">
                    <a16:creationId xmlns:a16="http://schemas.microsoft.com/office/drawing/2014/main" id="{8C243639-2CE3-4A8D-A247-7B273AEB92A5}"/>
                  </a:ext>
                </a:extLst>
              </p:cNvPr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642;p37">
                <a:extLst>
                  <a:ext uri="{FF2B5EF4-FFF2-40B4-BE49-F238E27FC236}">
                    <a16:creationId xmlns:a16="http://schemas.microsoft.com/office/drawing/2014/main" id="{FDAE35D3-B531-400C-8E41-A6D8BB5B8A1A}"/>
                  </a:ext>
                </a:extLst>
              </p:cNvPr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643;p37">
                <a:extLst>
                  <a:ext uri="{FF2B5EF4-FFF2-40B4-BE49-F238E27FC236}">
                    <a16:creationId xmlns:a16="http://schemas.microsoft.com/office/drawing/2014/main" id="{FC9E03D3-755A-4C05-B97E-78E8B1E60FE4}"/>
                  </a:ext>
                </a:extLst>
              </p:cNvPr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644;p37">
                <a:extLst>
                  <a:ext uri="{FF2B5EF4-FFF2-40B4-BE49-F238E27FC236}">
                    <a16:creationId xmlns:a16="http://schemas.microsoft.com/office/drawing/2014/main" id="{9F7D093A-1B0A-4B5E-896F-5E2E00FB28DE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645;p37">
                <a:extLst>
                  <a:ext uri="{FF2B5EF4-FFF2-40B4-BE49-F238E27FC236}">
                    <a16:creationId xmlns:a16="http://schemas.microsoft.com/office/drawing/2014/main" id="{7AFB986E-136C-407B-BB05-EBA342658B6E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646;p37">
                <a:extLst>
                  <a:ext uri="{FF2B5EF4-FFF2-40B4-BE49-F238E27FC236}">
                    <a16:creationId xmlns:a16="http://schemas.microsoft.com/office/drawing/2014/main" id="{290426B1-374A-44C4-89A7-A9A9747DB946}"/>
                  </a:ext>
                </a:extLst>
              </p:cNvPr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647;p37">
                <a:extLst>
                  <a:ext uri="{FF2B5EF4-FFF2-40B4-BE49-F238E27FC236}">
                    <a16:creationId xmlns:a16="http://schemas.microsoft.com/office/drawing/2014/main" id="{732EA565-C5AD-46A1-B4F4-7D59867748A8}"/>
                  </a:ext>
                </a:extLst>
              </p:cNvPr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648;p37">
                <a:extLst>
                  <a:ext uri="{FF2B5EF4-FFF2-40B4-BE49-F238E27FC236}">
                    <a16:creationId xmlns:a16="http://schemas.microsoft.com/office/drawing/2014/main" id="{5746B9F7-3563-46AE-9CBD-F55895FEF03B}"/>
                  </a:ext>
                </a:extLst>
              </p:cNvPr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649;p37">
                <a:extLst>
                  <a:ext uri="{FF2B5EF4-FFF2-40B4-BE49-F238E27FC236}">
                    <a16:creationId xmlns:a16="http://schemas.microsoft.com/office/drawing/2014/main" id="{53BD876F-D472-4AFC-A305-76A788955937}"/>
                  </a:ext>
                </a:extLst>
              </p:cNvPr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650;p37">
                <a:extLst>
                  <a:ext uri="{FF2B5EF4-FFF2-40B4-BE49-F238E27FC236}">
                    <a16:creationId xmlns:a16="http://schemas.microsoft.com/office/drawing/2014/main" id="{65CE34F0-AB5E-4E44-938E-49C78A0C9A27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651;p37">
                <a:extLst>
                  <a:ext uri="{FF2B5EF4-FFF2-40B4-BE49-F238E27FC236}">
                    <a16:creationId xmlns:a16="http://schemas.microsoft.com/office/drawing/2014/main" id="{F50F065D-0256-43CA-9927-1607A79C486E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652;p37">
                <a:extLst>
                  <a:ext uri="{FF2B5EF4-FFF2-40B4-BE49-F238E27FC236}">
                    <a16:creationId xmlns:a16="http://schemas.microsoft.com/office/drawing/2014/main" id="{5D494475-6E3F-412C-983B-6110A71D5275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653;p37">
                <a:extLst>
                  <a:ext uri="{FF2B5EF4-FFF2-40B4-BE49-F238E27FC236}">
                    <a16:creationId xmlns:a16="http://schemas.microsoft.com/office/drawing/2014/main" id="{339CDC9E-D89D-4DCA-8F9F-7F857C4559FF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654;p37">
                <a:extLst>
                  <a:ext uri="{FF2B5EF4-FFF2-40B4-BE49-F238E27FC236}">
                    <a16:creationId xmlns:a16="http://schemas.microsoft.com/office/drawing/2014/main" id="{D54EB79D-AFD2-48E0-82F4-FA9FA6376D3F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655;p37">
                <a:extLst>
                  <a:ext uri="{FF2B5EF4-FFF2-40B4-BE49-F238E27FC236}">
                    <a16:creationId xmlns:a16="http://schemas.microsoft.com/office/drawing/2014/main" id="{F776F991-5387-40A3-BD02-56348BC763B2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656;p37">
                <a:extLst>
                  <a:ext uri="{FF2B5EF4-FFF2-40B4-BE49-F238E27FC236}">
                    <a16:creationId xmlns:a16="http://schemas.microsoft.com/office/drawing/2014/main" id="{F2D1F651-C65F-46C8-93CA-A92C17F8363A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657;p37">
                <a:extLst>
                  <a:ext uri="{FF2B5EF4-FFF2-40B4-BE49-F238E27FC236}">
                    <a16:creationId xmlns:a16="http://schemas.microsoft.com/office/drawing/2014/main" id="{D41AF733-0F22-459C-BE81-159D88EE2F4C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658;p37">
                <a:extLst>
                  <a:ext uri="{FF2B5EF4-FFF2-40B4-BE49-F238E27FC236}">
                    <a16:creationId xmlns:a16="http://schemas.microsoft.com/office/drawing/2014/main" id="{06191E37-DCBE-42B4-8B8D-6CA53187DF8A}"/>
                  </a:ext>
                </a:extLst>
              </p:cNvPr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659;p37">
                <a:extLst>
                  <a:ext uri="{FF2B5EF4-FFF2-40B4-BE49-F238E27FC236}">
                    <a16:creationId xmlns:a16="http://schemas.microsoft.com/office/drawing/2014/main" id="{9F4E8738-57BB-4B79-8E2C-C12DE5770713}"/>
                  </a:ext>
                </a:extLst>
              </p:cNvPr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660;p37">
                <a:extLst>
                  <a:ext uri="{FF2B5EF4-FFF2-40B4-BE49-F238E27FC236}">
                    <a16:creationId xmlns:a16="http://schemas.microsoft.com/office/drawing/2014/main" id="{C3895B84-D067-44C2-B517-6C322B0B7882}"/>
                  </a:ext>
                </a:extLst>
              </p:cNvPr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661;p37">
                <a:extLst>
                  <a:ext uri="{FF2B5EF4-FFF2-40B4-BE49-F238E27FC236}">
                    <a16:creationId xmlns:a16="http://schemas.microsoft.com/office/drawing/2014/main" id="{BD66387C-3EAE-4010-A30E-17CC0C852173}"/>
                  </a:ext>
                </a:extLst>
              </p:cNvPr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662;p37">
                <a:extLst>
                  <a:ext uri="{FF2B5EF4-FFF2-40B4-BE49-F238E27FC236}">
                    <a16:creationId xmlns:a16="http://schemas.microsoft.com/office/drawing/2014/main" id="{5E6E356B-8BCC-4AC1-9B1D-EC43E10D0E1F}"/>
                  </a:ext>
                </a:extLst>
              </p:cNvPr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663;p37">
                <a:extLst>
                  <a:ext uri="{FF2B5EF4-FFF2-40B4-BE49-F238E27FC236}">
                    <a16:creationId xmlns:a16="http://schemas.microsoft.com/office/drawing/2014/main" id="{AC5C29B5-9885-4331-B751-DF34D85887D5}"/>
                  </a:ext>
                </a:extLst>
              </p:cNvPr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664;p37">
                <a:extLst>
                  <a:ext uri="{FF2B5EF4-FFF2-40B4-BE49-F238E27FC236}">
                    <a16:creationId xmlns:a16="http://schemas.microsoft.com/office/drawing/2014/main" id="{E7030028-9E09-4922-A112-050AB67C70FD}"/>
                  </a:ext>
                </a:extLst>
              </p:cNvPr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665;p37">
                <a:extLst>
                  <a:ext uri="{FF2B5EF4-FFF2-40B4-BE49-F238E27FC236}">
                    <a16:creationId xmlns:a16="http://schemas.microsoft.com/office/drawing/2014/main" id="{BC2C3A18-F0D5-4B44-85AC-411716DFC317}"/>
                  </a:ext>
                </a:extLst>
              </p:cNvPr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666;p37">
                <a:extLst>
                  <a:ext uri="{FF2B5EF4-FFF2-40B4-BE49-F238E27FC236}">
                    <a16:creationId xmlns:a16="http://schemas.microsoft.com/office/drawing/2014/main" id="{1952A24F-3E22-4F68-BFBA-25094709EF7C}"/>
                  </a:ext>
                </a:extLst>
              </p:cNvPr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667;p37">
                <a:extLst>
                  <a:ext uri="{FF2B5EF4-FFF2-40B4-BE49-F238E27FC236}">
                    <a16:creationId xmlns:a16="http://schemas.microsoft.com/office/drawing/2014/main" id="{998DAA24-542F-43A1-B022-3E8AFFA9D080}"/>
                  </a:ext>
                </a:extLst>
              </p:cNvPr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668;p37">
                <a:extLst>
                  <a:ext uri="{FF2B5EF4-FFF2-40B4-BE49-F238E27FC236}">
                    <a16:creationId xmlns:a16="http://schemas.microsoft.com/office/drawing/2014/main" id="{40F61E7C-FEE8-4D9D-96AE-BF9383550915}"/>
                  </a:ext>
                </a:extLst>
              </p:cNvPr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669;p37">
                <a:extLst>
                  <a:ext uri="{FF2B5EF4-FFF2-40B4-BE49-F238E27FC236}">
                    <a16:creationId xmlns:a16="http://schemas.microsoft.com/office/drawing/2014/main" id="{436E377C-F02C-4653-AB66-5333916ADF0E}"/>
                  </a:ext>
                </a:extLst>
              </p:cNvPr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670;p37">
                <a:extLst>
                  <a:ext uri="{FF2B5EF4-FFF2-40B4-BE49-F238E27FC236}">
                    <a16:creationId xmlns:a16="http://schemas.microsoft.com/office/drawing/2014/main" id="{29660AD5-5090-4061-ACD6-E1C7D0A4DB67}"/>
                  </a:ext>
                </a:extLst>
              </p:cNvPr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671;p37">
                <a:extLst>
                  <a:ext uri="{FF2B5EF4-FFF2-40B4-BE49-F238E27FC236}">
                    <a16:creationId xmlns:a16="http://schemas.microsoft.com/office/drawing/2014/main" id="{229E2292-B137-4F24-BE9D-EC43E4815B7B}"/>
                  </a:ext>
                </a:extLst>
              </p:cNvPr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672;p37">
                <a:extLst>
                  <a:ext uri="{FF2B5EF4-FFF2-40B4-BE49-F238E27FC236}">
                    <a16:creationId xmlns:a16="http://schemas.microsoft.com/office/drawing/2014/main" id="{EC92F3B7-3937-4112-9AC4-A18A2909EBD3}"/>
                  </a:ext>
                </a:extLst>
              </p:cNvPr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673;p37">
                <a:extLst>
                  <a:ext uri="{FF2B5EF4-FFF2-40B4-BE49-F238E27FC236}">
                    <a16:creationId xmlns:a16="http://schemas.microsoft.com/office/drawing/2014/main" id="{A494B5BF-A85C-47F7-BCE6-DF05A1EDCDD2}"/>
                  </a:ext>
                </a:extLst>
              </p:cNvPr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674;p37">
                <a:extLst>
                  <a:ext uri="{FF2B5EF4-FFF2-40B4-BE49-F238E27FC236}">
                    <a16:creationId xmlns:a16="http://schemas.microsoft.com/office/drawing/2014/main" id="{BA5B9C6B-5460-4F10-AB12-97511B5E2D69}"/>
                  </a:ext>
                </a:extLst>
              </p:cNvPr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675;p37">
                <a:extLst>
                  <a:ext uri="{FF2B5EF4-FFF2-40B4-BE49-F238E27FC236}">
                    <a16:creationId xmlns:a16="http://schemas.microsoft.com/office/drawing/2014/main" id="{50B487EA-C054-4AD0-B909-11F409638944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676;p37">
                <a:extLst>
                  <a:ext uri="{FF2B5EF4-FFF2-40B4-BE49-F238E27FC236}">
                    <a16:creationId xmlns:a16="http://schemas.microsoft.com/office/drawing/2014/main" id="{40C1CC99-8B07-481E-B0C3-D5D2CCE5E909}"/>
                  </a:ext>
                </a:extLst>
              </p:cNvPr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677;p37">
                <a:extLst>
                  <a:ext uri="{FF2B5EF4-FFF2-40B4-BE49-F238E27FC236}">
                    <a16:creationId xmlns:a16="http://schemas.microsoft.com/office/drawing/2014/main" id="{616E6E68-C788-4105-9B39-991C337B2969}"/>
                  </a:ext>
                </a:extLst>
              </p:cNvPr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678;p37">
                <a:extLst>
                  <a:ext uri="{FF2B5EF4-FFF2-40B4-BE49-F238E27FC236}">
                    <a16:creationId xmlns:a16="http://schemas.microsoft.com/office/drawing/2014/main" id="{2673225C-DF4C-4B6C-B36A-DBB185AC6924}"/>
                  </a:ext>
                </a:extLst>
              </p:cNvPr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679;p37">
                <a:extLst>
                  <a:ext uri="{FF2B5EF4-FFF2-40B4-BE49-F238E27FC236}">
                    <a16:creationId xmlns:a16="http://schemas.microsoft.com/office/drawing/2014/main" id="{A1FF1C16-48F8-4C18-BD64-36DC831BDAA3}"/>
                  </a:ext>
                </a:extLst>
              </p:cNvPr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680;p37">
                <a:extLst>
                  <a:ext uri="{FF2B5EF4-FFF2-40B4-BE49-F238E27FC236}">
                    <a16:creationId xmlns:a16="http://schemas.microsoft.com/office/drawing/2014/main" id="{4D2D833A-7788-4DA5-A3AA-89DBBCB7D614}"/>
                  </a:ext>
                </a:extLst>
              </p:cNvPr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681;p37">
                <a:extLst>
                  <a:ext uri="{FF2B5EF4-FFF2-40B4-BE49-F238E27FC236}">
                    <a16:creationId xmlns:a16="http://schemas.microsoft.com/office/drawing/2014/main" id="{F8D93B43-E07D-4281-AF7B-D075B0A114D1}"/>
                  </a:ext>
                </a:extLst>
              </p:cNvPr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682;p37">
                <a:extLst>
                  <a:ext uri="{FF2B5EF4-FFF2-40B4-BE49-F238E27FC236}">
                    <a16:creationId xmlns:a16="http://schemas.microsoft.com/office/drawing/2014/main" id="{877B5D25-2991-42A4-B65F-6EDAEBB98477}"/>
                  </a:ext>
                </a:extLst>
              </p:cNvPr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683;p37">
                <a:extLst>
                  <a:ext uri="{FF2B5EF4-FFF2-40B4-BE49-F238E27FC236}">
                    <a16:creationId xmlns:a16="http://schemas.microsoft.com/office/drawing/2014/main" id="{4EE3F75B-2302-44EE-9CD6-0968DC1A8B0F}"/>
                  </a:ext>
                </a:extLst>
              </p:cNvPr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684;p37">
                <a:extLst>
                  <a:ext uri="{FF2B5EF4-FFF2-40B4-BE49-F238E27FC236}">
                    <a16:creationId xmlns:a16="http://schemas.microsoft.com/office/drawing/2014/main" id="{96ECC56C-C00D-49E2-9A46-A0147021D34F}"/>
                  </a:ext>
                </a:extLst>
              </p:cNvPr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685;p37">
                <a:extLst>
                  <a:ext uri="{FF2B5EF4-FFF2-40B4-BE49-F238E27FC236}">
                    <a16:creationId xmlns:a16="http://schemas.microsoft.com/office/drawing/2014/main" id="{74C99F7B-EC54-47F6-A4D6-18267246BB19}"/>
                  </a:ext>
                </a:extLst>
              </p:cNvPr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686;p37">
                <a:extLst>
                  <a:ext uri="{FF2B5EF4-FFF2-40B4-BE49-F238E27FC236}">
                    <a16:creationId xmlns:a16="http://schemas.microsoft.com/office/drawing/2014/main" id="{DF99323E-CA09-4EE3-B24E-3FB7CAC9B82D}"/>
                  </a:ext>
                </a:extLst>
              </p:cNvPr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687;p37">
                <a:extLst>
                  <a:ext uri="{FF2B5EF4-FFF2-40B4-BE49-F238E27FC236}">
                    <a16:creationId xmlns:a16="http://schemas.microsoft.com/office/drawing/2014/main" id="{C131DB3A-05BA-4A02-AC0C-5AF24C133BB5}"/>
                  </a:ext>
                </a:extLst>
              </p:cNvPr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688;p37">
                <a:extLst>
                  <a:ext uri="{FF2B5EF4-FFF2-40B4-BE49-F238E27FC236}">
                    <a16:creationId xmlns:a16="http://schemas.microsoft.com/office/drawing/2014/main" id="{3D90EF0B-645E-4DC9-BAF6-7092355FE761}"/>
                  </a:ext>
                </a:extLst>
              </p:cNvPr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689;p37">
                <a:extLst>
                  <a:ext uri="{FF2B5EF4-FFF2-40B4-BE49-F238E27FC236}">
                    <a16:creationId xmlns:a16="http://schemas.microsoft.com/office/drawing/2014/main" id="{653D9E35-B6EA-4408-8C43-4438CAD80C37}"/>
                  </a:ext>
                </a:extLst>
              </p:cNvPr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690;p37">
                <a:extLst>
                  <a:ext uri="{FF2B5EF4-FFF2-40B4-BE49-F238E27FC236}">
                    <a16:creationId xmlns:a16="http://schemas.microsoft.com/office/drawing/2014/main" id="{54C4719B-FF99-45E6-B1AE-2DC3230E525F}"/>
                  </a:ext>
                </a:extLst>
              </p:cNvPr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691;p37">
                <a:extLst>
                  <a:ext uri="{FF2B5EF4-FFF2-40B4-BE49-F238E27FC236}">
                    <a16:creationId xmlns:a16="http://schemas.microsoft.com/office/drawing/2014/main" id="{6CE414D7-D608-43EC-A46E-C9AF72DBA03B}"/>
                  </a:ext>
                </a:extLst>
              </p:cNvPr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692;p37">
                <a:extLst>
                  <a:ext uri="{FF2B5EF4-FFF2-40B4-BE49-F238E27FC236}">
                    <a16:creationId xmlns:a16="http://schemas.microsoft.com/office/drawing/2014/main" id="{D0FCD681-D9E6-4742-9FF6-A2F30AFAAE2E}"/>
                  </a:ext>
                </a:extLst>
              </p:cNvPr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693;p37">
                <a:extLst>
                  <a:ext uri="{FF2B5EF4-FFF2-40B4-BE49-F238E27FC236}">
                    <a16:creationId xmlns:a16="http://schemas.microsoft.com/office/drawing/2014/main" id="{1C00CC33-EF12-43E6-91A8-18D0787AAB9E}"/>
                  </a:ext>
                </a:extLst>
              </p:cNvPr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694;p37">
                <a:extLst>
                  <a:ext uri="{FF2B5EF4-FFF2-40B4-BE49-F238E27FC236}">
                    <a16:creationId xmlns:a16="http://schemas.microsoft.com/office/drawing/2014/main" id="{9B455B54-A23C-42A2-B32D-FEA89824080E}"/>
                  </a:ext>
                </a:extLst>
              </p:cNvPr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695;p37">
                <a:extLst>
                  <a:ext uri="{FF2B5EF4-FFF2-40B4-BE49-F238E27FC236}">
                    <a16:creationId xmlns:a16="http://schemas.microsoft.com/office/drawing/2014/main" id="{FB63930C-41D8-4B24-8390-C3AF26556EB1}"/>
                  </a:ext>
                </a:extLst>
              </p:cNvPr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696;p37">
                <a:extLst>
                  <a:ext uri="{FF2B5EF4-FFF2-40B4-BE49-F238E27FC236}">
                    <a16:creationId xmlns:a16="http://schemas.microsoft.com/office/drawing/2014/main" id="{B9FC4223-E6A9-45AF-8449-CFF59688833F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697;p37">
                <a:extLst>
                  <a:ext uri="{FF2B5EF4-FFF2-40B4-BE49-F238E27FC236}">
                    <a16:creationId xmlns:a16="http://schemas.microsoft.com/office/drawing/2014/main" id="{E4337F7F-7216-4A5B-8D1A-9A8689E9F768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698;p37">
                <a:extLst>
                  <a:ext uri="{FF2B5EF4-FFF2-40B4-BE49-F238E27FC236}">
                    <a16:creationId xmlns:a16="http://schemas.microsoft.com/office/drawing/2014/main" id="{F8396B70-7453-433C-A096-FF0F0D590997}"/>
                  </a:ext>
                </a:extLst>
              </p:cNvPr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699;p37">
                <a:extLst>
                  <a:ext uri="{FF2B5EF4-FFF2-40B4-BE49-F238E27FC236}">
                    <a16:creationId xmlns:a16="http://schemas.microsoft.com/office/drawing/2014/main" id="{7992BDB8-B7E7-4E8F-9ABA-43A8B4F6C63A}"/>
                  </a:ext>
                </a:extLst>
              </p:cNvPr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700;p37">
                <a:extLst>
                  <a:ext uri="{FF2B5EF4-FFF2-40B4-BE49-F238E27FC236}">
                    <a16:creationId xmlns:a16="http://schemas.microsoft.com/office/drawing/2014/main" id="{2CA523A2-122A-47BC-AA68-074A3CC507B8}"/>
                  </a:ext>
                </a:extLst>
              </p:cNvPr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701;p37">
                <a:extLst>
                  <a:ext uri="{FF2B5EF4-FFF2-40B4-BE49-F238E27FC236}">
                    <a16:creationId xmlns:a16="http://schemas.microsoft.com/office/drawing/2014/main" id="{265F8820-3092-4605-B85C-F18ACC924F69}"/>
                  </a:ext>
                </a:extLst>
              </p:cNvPr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702;p37">
                <a:extLst>
                  <a:ext uri="{FF2B5EF4-FFF2-40B4-BE49-F238E27FC236}">
                    <a16:creationId xmlns:a16="http://schemas.microsoft.com/office/drawing/2014/main" id="{2B0D8A38-4978-4658-A3C7-613F6D49413E}"/>
                  </a:ext>
                </a:extLst>
              </p:cNvPr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703;p37">
                <a:extLst>
                  <a:ext uri="{FF2B5EF4-FFF2-40B4-BE49-F238E27FC236}">
                    <a16:creationId xmlns:a16="http://schemas.microsoft.com/office/drawing/2014/main" id="{AAE6627C-EBDB-435D-903C-39B8982A1FE3}"/>
                  </a:ext>
                </a:extLst>
              </p:cNvPr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704;p37">
                <a:extLst>
                  <a:ext uri="{FF2B5EF4-FFF2-40B4-BE49-F238E27FC236}">
                    <a16:creationId xmlns:a16="http://schemas.microsoft.com/office/drawing/2014/main" id="{3E8A9549-B67F-481B-982F-D6526D97B084}"/>
                  </a:ext>
                </a:extLst>
              </p:cNvPr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705;p37">
                <a:extLst>
                  <a:ext uri="{FF2B5EF4-FFF2-40B4-BE49-F238E27FC236}">
                    <a16:creationId xmlns:a16="http://schemas.microsoft.com/office/drawing/2014/main" id="{DEA083BC-9066-4FB9-87FD-CC3019DF0EDD}"/>
                  </a:ext>
                </a:extLst>
              </p:cNvPr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706;p37">
                <a:extLst>
                  <a:ext uri="{FF2B5EF4-FFF2-40B4-BE49-F238E27FC236}">
                    <a16:creationId xmlns:a16="http://schemas.microsoft.com/office/drawing/2014/main" id="{C5433EAB-C71A-4BE1-9774-29DF90A964E0}"/>
                  </a:ext>
                </a:extLst>
              </p:cNvPr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707;p37">
                <a:extLst>
                  <a:ext uri="{FF2B5EF4-FFF2-40B4-BE49-F238E27FC236}">
                    <a16:creationId xmlns:a16="http://schemas.microsoft.com/office/drawing/2014/main" id="{0AC2FB97-829F-466E-8687-5F4FB69F7CCD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708;p37">
                <a:extLst>
                  <a:ext uri="{FF2B5EF4-FFF2-40B4-BE49-F238E27FC236}">
                    <a16:creationId xmlns:a16="http://schemas.microsoft.com/office/drawing/2014/main" id="{87D658DA-5B80-49A6-974C-404AC42B29D3}"/>
                  </a:ext>
                </a:extLst>
              </p:cNvPr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709;p37">
                <a:extLst>
                  <a:ext uri="{FF2B5EF4-FFF2-40B4-BE49-F238E27FC236}">
                    <a16:creationId xmlns:a16="http://schemas.microsoft.com/office/drawing/2014/main" id="{539C74F4-1E73-43B5-B1B9-CD77B92B106D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710;p37">
                <a:extLst>
                  <a:ext uri="{FF2B5EF4-FFF2-40B4-BE49-F238E27FC236}">
                    <a16:creationId xmlns:a16="http://schemas.microsoft.com/office/drawing/2014/main" id="{20999307-6F74-47D7-98E9-7524C73BD40F}"/>
                  </a:ext>
                </a:extLst>
              </p:cNvPr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711;p37">
                <a:extLst>
                  <a:ext uri="{FF2B5EF4-FFF2-40B4-BE49-F238E27FC236}">
                    <a16:creationId xmlns:a16="http://schemas.microsoft.com/office/drawing/2014/main" id="{5E7FE3A0-DAF9-4D7D-A049-61E3F5B76881}"/>
                  </a:ext>
                </a:extLst>
              </p:cNvPr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712;p37">
                <a:extLst>
                  <a:ext uri="{FF2B5EF4-FFF2-40B4-BE49-F238E27FC236}">
                    <a16:creationId xmlns:a16="http://schemas.microsoft.com/office/drawing/2014/main" id="{AD0ADE64-BA9B-4B36-AA3B-D983F8709253}"/>
                  </a:ext>
                </a:extLst>
              </p:cNvPr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713;p37">
                <a:extLst>
                  <a:ext uri="{FF2B5EF4-FFF2-40B4-BE49-F238E27FC236}">
                    <a16:creationId xmlns:a16="http://schemas.microsoft.com/office/drawing/2014/main" id="{96ACD61F-6AB3-4A90-A31B-AA521A9FE6BB}"/>
                  </a:ext>
                </a:extLst>
              </p:cNvPr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714;p37">
                <a:extLst>
                  <a:ext uri="{FF2B5EF4-FFF2-40B4-BE49-F238E27FC236}">
                    <a16:creationId xmlns:a16="http://schemas.microsoft.com/office/drawing/2014/main" id="{25B4BC2B-0B24-423F-9440-A38F0319D8F9}"/>
                  </a:ext>
                </a:extLst>
              </p:cNvPr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715;p37">
                <a:extLst>
                  <a:ext uri="{FF2B5EF4-FFF2-40B4-BE49-F238E27FC236}">
                    <a16:creationId xmlns:a16="http://schemas.microsoft.com/office/drawing/2014/main" id="{67A42F06-0E54-42F1-A3A1-AAD4AED597C5}"/>
                  </a:ext>
                </a:extLst>
              </p:cNvPr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716;p37">
                <a:extLst>
                  <a:ext uri="{FF2B5EF4-FFF2-40B4-BE49-F238E27FC236}">
                    <a16:creationId xmlns:a16="http://schemas.microsoft.com/office/drawing/2014/main" id="{C1BF7076-07E9-46AA-BD63-63EE51947124}"/>
                  </a:ext>
                </a:extLst>
              </p:cNvPr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717;p37">
                <a:extLst>
                  <a:ext uri="{FF2B5EF4-FFF2-40B4-BE49-F238E27FC236}">
                    <a16:creationId xmlns:a16="http://schemas.microsoft.com/office/drawing/2014/main" id="{BD3F15A9-C232-4FA2-B123-BEE41FCCD71C}"/>
                  </a:ext>
                </a:extLst>
              </p:cNvPr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718;p37">
                <a:extLst>
                  <a:ext uri="{FF2B5EF4-FFF2-40B4-BE49-F238E27FC236}">
                    <a16:creationId xmlns:a16="http://schemas.microsoft.com/office/drawing/2014/main" id="{72C9C526-F613-4FE2-A22B-D2104A5B450D}"/>
                  </a:ext>
                </a:extLst>
              </p:cNvPr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719;p37">
                <a:extLst>
                  <a:ext uri="{FF2B5EF4-FFF2-40B4-BE49-F238E27FC236}">
                    <a16:creationId xmlns:a16="http://schemas.microsoft.com/office/drawing/2014/main" id="{A76D4B7B-C166-4CC0-B886-AB0C305E7798}"/>
                  </a:ext>
                </a:extLst>
              </p:cNvPr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720;p37">
                <a:extLst>
                  <a:ext uri="{FF2B5EF4-FFF2-40B4-BE49-F238E27FC236}">
                    <a16:creationId xmlns:a16="http://schemas.microsoft.com/office/drawing/2014/main" id="{406287E0-BADD-44C8-8779-05EC6BD4794B}"/>
                  </a:ext>
                </a:extLst>
              </p:cNvPr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721;p37">
                <a:extLst>
                  <a:ext uri="{FF2B5EF4-FFF2-40B4-BE49-F238E27FC236}">
                    <a16:creationId xmlns:a16="http://schemas.microsoft.com/office/drawing/2014/main" id="{2BF3A0D0-D11D-4DAE-9778-D616BA247217}"/>
                  </a:ext>
                </a:extLst>
              </p:cNvPr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722;p37">
                <a:extLst>
                  <a:ext uri="{FF2B5EF4-FFF2-40B4-BE49-F238E27FC236}">
                    <a16:creationId xmlns:a16="http://schemas.microsoft.com/office/drawing/2014/main" id="{687D303E-28F6-4FF4-9C1A-DB1F903E1239}"/>
                  </a:ext>
                </a:extLst>
              </p:cNvPr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723;p37">
                <a:extLst>
                  <a:ext uri="{FF2B5EF4-FFF2-40B4-BE49-F238E27FC236}">
                    <a16:creationId xmlns:a16="http://schemas.microsoft.com/office/drawing/2014/main" id="{678AE9D0-3878-41F5-A651-E809E4AAFF4C}"/>
                  </a:ext>
                </a:extLst>
              </p:cNvPr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724;p37">
                <a:extLst>
                  <a:ext uri="{FF2B5EF4-FFF2-40B4-BE49-F238E27FC236}">
                    <a16:creationId xmlns:a16="http://schemas.microsoft.com/office/drawing/2014/main" id="{92D3A7E4-204B-4DFB-A495-2CF88CBB99A9}"/>
                  </a:ext>
                </a:extLst>
              </p:cNvPr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725;p37">
                <a:extLst>
                  <a:ext uri="{FF2B5EF4-FFF2-40B4-BE49-F238E27FC236}">
                    <a16:creationId xmlns:a16="http://schemas.microsoft.com/office/drawing/2014/main" id="{58D14EB5-3F4B-4FB2-BA65-E250EA6867A2}"/>
                  </a:ext>
                </a:extLst>
              </p:cNvPr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726;p37">
                <a:extLst>
                  <a:ext uri="{FF2B5EF4-FFF2-40B4-BE49-F238E27FC236}">
                    <a16:creationId xmlns:a16="http://schemas.microsoft.com/office/drawing/2014/main" id="{60C7DC3C-21EB-4E9A-83C3-52E65083B976}"/>
                  </a:ext>
                </a:extLst>
              </p:cNvPr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727;p37">
                <a:extLst>
                  <a:ext uri="{FF2B5EF4-FFF2-40B4-BE49-F238E27FC236}">
                    <a16:creationId xmlns:a16="http://schemas.microsoft.com/office/drawing/2014/main" id="{04B3AC91-598F-4EF3-BE65-5ECB675A3061}"/>
                  </a:ext>
                </a:extLst>
              </p:cNvPr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728;p37">
                <a:extLst>
                  <a:ext uri="{FF2B5EF4-FFF2-40B4-BE49-F238E27FC236}">
                    <a16:creationId xmlns:a16="http://schemas.microsoft.com/office/drawing/2014/main" id="{F81182CF-CC8B-4787-84AF-704818F1E5CD}"/>
                  </a:ext>
                </a:extLst>
              </p:cNvPr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729;p37">
                <a:extLst>
                  <a:ext uri="{FF2B5EF4-FFF2-40B4-BE49-F238E27FC236}">
                    <a16:creationId xmlns:a16="http://schemas.microsoft.com/office/drawing/2014/main" id="{A6267655-F80E-4634-B3FA-0ABF03BEC389}"/>
                  </a:ext>
                </a:extLst>
              </p:cNvPr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730;p37">
                <a:extLst>
                  <a:ext uri="{FF2B5EF4-FFF2-40B4-BE49-F238E27FC236}">
                    <a16:creationId xmlns:a16="http://schemas.microsoft.com/office/drawing/2014/main" id="{C172B2DB-F49D-416E-B6DA-16670455FB25}"/>
                  </a:ext>
                </a:extLst>
              </p:cNvPr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731;p37">
                <a:extLst>
                  <a:ext uri="{FF2B5EF4-FFF2-40B4-BE49-F238E27FC236}">
                    <a16:creationId xmlns:a16="http://schemas.microsoft.com/office/drawing/2014/main" id="{365757AA-59A6-4370-A736-6DC02B610880}"/>
                  </a:ext>
                </a:extLst>
              </p:cNvPr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732;p37">
                <a:extLst>
                  <a:ext uri="{FF2B5EF4-FFF2-40B4-BE49-F238E27FC236}">
                    <a16:creationId xmlns:a16="http://schemas.microsoft.com/office/drawing/2014/main" id="{8AB99F99-2F11-4FEC-97D9-444C59786D00}"/>
                  </a:ext>
                </a:extLst>
              </p:cNvPr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733;p37">
                <a:extLst>
                  <a:ext uri="{FF2B5EF4-FFF2-40B4-BE49-F238E27FC236}">
                    <a16:creationId xmlns:a16="http://schemas.microsoft.com/office/drawing/2014/main" id="{5C94076F-D8F3-4094-B3B8-07A1CC0C6850}"/>
                  </a:ext>
                </a:extLst>
              </p:cNvPr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734;p37">
                <a:extLst>
                  <a:ext uri="{FF2B5EF4-FFF2-40B4-BE49-F238E27FC236}">
                    <a16:creationId xmlns:a16="http://schemas.microsoft.com/office/drawing/2014/main" id="{E2545666-5B87-4891-A2E4-8EBBEA043A26}"/>
                  </a:ext>
                </a:extLst>
              </p:cNvPr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735;p37">
                <a:extLst>
                  <a:ext uri="{FF2B5EF4-FFF2-40B4-BE49-F238E27FC236}">
                    <a16:creationId xmlns:a16="http://schemas.microsoft.com/office/drawing/2014/main" id="{FDA1BA69-FFBB-4B13-B515-2D4AA1D1E1A3}"/>
                  </a:ext>
                </a:extLst>
              </p:cNvPr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736;p37">
                <a:extLst>
                  <a:ext uri="{FF2B5EF4-FFF2-40B4-BE49-F238E27FC236}">
                    <a16:creationId xmlns:a16="http://schemas.microsoft.com/office/drawing/2014/main" id="{4131019E-FFBF-4DC3-9616-343B36541D88}"/>
                  </a:ext>
                </a:extLst>
              </p:cNvPr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737;p37">
                <a:extLst>
                  <a:ext uri="{FF2B5EF4-FFF2-40B4-BE49-F238E27FC236}">
                    <a16:creationId xmlns:a16="http://schemas.microsoft.com/office/drawing/2014/main" id="{0B4CC32E-3C6E-4116-9D85-61D748522079}"/>
                  </a:ext>
                </a:extLst>
              </p:cNvPr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738;p37">
                <a:extLst>
                  <a:ext uri="{FF2B5EF4-FFF2-40B4-BE49-F238E27FC236}">
                    <a16:creationId xmlns:a16="http://schemas.microsoft.com/office/drawing/2014/main" id="{00009311-C7E2-47D9-9843-4332AB5DDCFC}"/>
                  </a:ext>
                </a:extLst>
              </p:cNvPr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739;p37">
                <a:extLst>
                  <a:ext uri="{FF2B5EF4-FFF2-40B4-BE49-F238E27FC236}">
                    <a16:creationId xmlns:a16="http://schemas.microsoft.com/office/drawing/2014/main" id="{2DF0A450-A785-4F63-B5ED-F828C0B5DEF6}"/>
                  </a:ext>
                </a:extLst>
              </p:cNvPr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740;p37">
                <a:extLst>
                  <a:ext uri="{FF2B5EF4-FFF2-40B4-BE49-F238E27FC236}">
                    <a16:creationId xmlns:a16="http://schemas.microsoft.com/office/drawing/2014/main" id="{0BE1A953-EB65-4216-B013-D2C8858959C9}"/>
                  </a:ext>
                </a:extLst>
              </p:cNvPr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741;p37">
                <a:extLst>
                  <a:ext uri="{FF2B5EF4-FFF2-40B4-BE49-F238E27FC236}">
                    <a16:creationId xmlns:a16="http://schemas.microsoft.com/office/drawing/2014/main" id="{2922671F-1618-4B52-B312-80EAA416CD27}"/>
                  </a:ext>
                </a:extLst>
              </p:cNvPr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742;p37">
                <a:extLst>
                  <a:ext uri="{FF2B5EF4-FFF2-40B4-BE49-F238E27FC236}">
                    <a16:creationId xmlns:a16="http://schemas.microsoft.com/office/drawing/2014/main" id="{5E50EEA2-186D-4C1B-9DD9-458B1FFEF80F}"/>
                  </a:ext>
                </a:extLst>
              </p:cNvPr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743;p37">
                <a:extLst>
                  <a:ext uri="{FF2B5EF4-FFF2-40B4-BE49-F238E27FC236}">
                    <a16:creationId xmlns:a16="http://schemas.microsoft.com/office/drawing/2014/main" id="{D240B491-A0CE-4A52-8FEA-EEDDC9024AC4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744;p37">
                <a:extLst>
                  <a:ext uri="{FF2B5EF4-FFF2-40B4-BE49-F238E27FC236}">
                    <a16:creationId xmlns:a16="http://schemas.microsoft.com/office/drawing/2014/main" id="{216BB121-5E33-40C5-B00B-0A37B3221B19}"/>
                  </a:ext>
                </a:extLst>
              </p:cNvPr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745;p37">
                <a:extLst>
                  <a:ext uri="{FF2B5EF4-FFF2-40B4-BE49-F238E27FC236}">
                    <a16:creationId xmlns:a16="http://schemas.microsoft.com/office/drawing/2014/main" id="{FAFF1991-A0E9-47AA-AC90-F0A9A265CEC1}"/>
                  </a:ext>
                </a:extLst>
              </p:cNvPr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746;p37">
                <a:extLst>
                  <a:ext uri="{FF2B5EF4-FFF2-40B4-BE49-F238E27FC236}">
                    <a16:creationId xmlns:a16="http://schemas.microsoft.com/office/drawing/2014/main" id="{F3553098-D7EF-4F70-AEFB-35BFC5E1D167}"/>
                  </a:ext>
                </a:extLst>
              </p:cNvPr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747;p37">
                <a:extLst>
                  <a:ext uri="{FF2B5EF4-FFF2-40B4-BE49-F238E27FC236}">
                    <a16:creationId xmlns:a16="http://schemas.microsoft.com/office/drawing/2014/main" id="{A1D6C209-68EF-4964-8C7F-52BAFA74CC9E}"/>
                  </a:ext>
                </a:extLst>
              </p:cNvPr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748;p37">
                <a:extLst>
                  <a:ext uri="{FF2B5EF4-FFF2-40B4-BE49-F238E27FC236}">
                    <a16:creationId xmlns:a16="http://schemas.microsoft.com/office/drawing/2014/main" id="{604A01DB-5AF1-4844-AC23-C12591E21FB6}"/>
                  </a:ext>
                </a:extLst>
              </p:cNvPr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749;p37">
              <a:extLst>
                <a:ext uri="{FF2B5EF4-FFF2-40B4-BE49-F238E27FC236}">
                  <a16:creationId xmlns:a16="http://schemas.microsoft.com/office/drawing/2014/main" id="{A6E48E60-361C-4FF7-837E-50631CD484B5}"/>
                </a:ext>
              </a:extLst>
            </p:cNvPr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234" name="Google Shape;750;p37">
                <a:extLst>
                  <a:ext uri="{FF2B5EF4-FFF2-40B4-BE49-F238E27FC236}">
                    <a16:creationId xmlns:a16="http://schemas.microsoft.com/office/drawing/2014/main" id="{6B98E585-0357-4BD4-80D5-DF604DADD9FF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751;p37">
                <a:extLst>
                  <a:ext uri="{FF2B5EF4-FFF2-40B4-BE49-F238E27FC236}">
                    <a16:creationId xmlns:a16="http://schemas.microsoft.com/office/drawing/2014/main" id="{E0D39236-AEBC-43F6-A7D3-A3C413BB0E9F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752;p37">
                <a:extLst>
                  <a:ext uri="{FF2B5EF4-FFF2-40B4-BE49-F238E27FC236}">
                    <a16:creationId xmlns:a16="http://schemas.microsoft.com/office/drawing/2014/main" id="{84937AD9-A333-42D1-904B-3190B36EE34E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753;p37">
                <a:extLst>
                  <a:ext uri="{FF2B5EF4-FFF2-40B4-BE49-F238E27FC236}">
                    <a16:creationId xmlns:a16="http://schemas.microsoft.com/office/drawing/2014/main" id="{271CF1E0-47EA-4154-BF24-A821D19702CD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754;p37">
                <a:extLst>
                  <a:ext uri="{FF2B5EF4-FFF2-40B4-BE49-F238E27FC236}">
                    <a16:creationId xmlns:a16="http://schemas.microsoft.com/office/drawing/2014/main" id="{A07FBD08-C52B-4ABD-98B1-AE3E50CF39E3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755;p37">
                <a:extLst>
                  <a:ext uri="{FF2B5EF4-FFF2-40B4-BE49-F238E27FC236}">
                    <a16:creationId xmlns:a16="http://schemas.microsoft.com/office/drawing/2014/main" id="{DF33F57F-C8BD-4010-9B45-879AC1FA7848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756;p37">
              <a:extLst>
                <a:ext uri="{FF2B5EF4-FFF2-40B4-BE49-F238E27FC236}">
                  <a16:creationId xmlns:a16="http://schemas.microsoft.com/office/drawing/2014/main" id="{D469963F-4789-4430-BCA9-122274822BD7}"/>
                </a:ext>
              </a:extLst>
            </p:cNvPr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222" name="Google Shape;757;p37">
                <a:extLst>
                  <a:ext uri="{FF2B5EF4-FFF2-40B4-BE49-F238E27FC236}">
                    <a16:creationId xmlns:a16="http://schemas.microsoft.com/office/drawing/2014/main" id="{FB8E50C3-263B-4F66-B9AA-5D1ABB87E373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758;p37">
                <a:extLst>
                  <a:ext uri="{FF2B5EF4-FFF2-40B4-BE49-F238E27FC236}">
                    <a16:creationId xmlns:a16="http://schemas.microsoft.com/office/drawing/2014/main" id="{4B03B582-276D-4EFF-9872-BF9F3B7C8D41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759;p37">
                <a:extLst>
                  <a:ext uri="{FF2B5EF4-FFF2-40B4-BE49-F238E27FC236}">
                    <a16:creationId xmlns:a16="http://schemas.microsoft.com/office/drawing/2014/main" id="{AB947638-1523-4C19-9FE0-713B8ECF9038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760;p37">
                <a:extLst>
                  <a:ext uri="{FF2B5EF4-FFF2-40B4-BE49-F238E27FC236}">
                    <a16:creationId xmlns:a16="http://schemas.microsoft.com/office/drawing/2014/main" id="{1E574699-A840-47F8-A677-72710EC28C3F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761;p37">
                <a:extLst>
                  <a:ext uri="{FF2B5EF4-FFF2-40B4-BE49-F238E27FC236}">
                    <a16:creationId xmlns:a16="http://schemas.microsoft.com/office/drawing/2014/main" id="{287631B9-F2C2-41F4-97D7-0EE4C0936E07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762;p37">
                <a:extLst>
                  <a:ext uri="{FF2B5EF4-FFF2-40B4-BE49-F238E27FC236}">
                    <a16:creationId xmlns:a16="http://schemas.microsoft.com/office/drawing/2014/main" id="{889E3BAE-71E4-45B4-ADBD-F3662F09DB91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763;p37">
                <a:extLst>
                  <a:ext uri="{FF2B5EF4-FFF2-40B4-BE49-F238E27FC236}">
                    <a16:creationId xmlns:a16="http://schemas.microsoft.com/office/drawing/2014/main" id="{D3D936E9-BDCC-43C3-9964-B54D2DBB7FA6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764;p37">
                <a:extLst>
                  <a:ext uri="{FF2B5EF4-FFF2-40B4-BE49-F238E27FC236}">
                    <a16:creationId xmlns:a16="http://schemas.microsoft.com/office/drawing/2014/main" id="{498ED0E0-DBF5-4D4B-9936-A6A391E39ACD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765;p37">
                <a:extLst>
                  <a:ext uri="{FF2B5EF4-FFF2-40B4-BE49-F238E27FC236}">
                    <a16:creationId xmlns:a16="http://schemas.microsoft.com/office/drawing/2014/main" id="{141A7BFE-DBE1-49F6-88A0-B269EADDB040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766;p37">
                <a:extLst>
                  <a:ext uri="{FF2B5EF4-FFF2-40B4-BE49-F238E27FC236}">
                    <a16:creationId xmlns:a16="http://schemas.microsoft.com/office/drawing/2014/main" id="{7C6D99D9-0730-400D-868A-2B7CFD6EE279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767;p37">
                <a:extLst>
                  <a:ext uri="{FF2B5EF4-FFF2-40B4-BE49-F238E27FC236}">
                    <a16:creationId xmlns:a16="http://schemas.microsoft.com/office/drawing/2014/main" id="{CC8FEF12-3CD6-4F24-B8BA-CED06EDE0AB3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768;p37">
                <a:extLst>
                  <a:ext uri="{FF2B5EF4-FFF2-40B4-BE49-F238E27FC236}">
                    <a16:creationId xmlns:a16="http://schemas.microsoft.com/office/drawing/2014/main" id="{662B5141-8452-4BF9-AAD7-BEAA11DBC270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2" name="Google Shape;600;p37">
            <a:extLst>
              <a:ext uri="{FF2B5EF4-FFF2-40B4-BE49-F238E27FC236}">
                <a16:creationId xmlns:a16="http://schemas.microsoft.com/office/drawing/2014/main" id="{26C9C082-98E6-46F1-926F-FBAA10B7C762}"/>
              </a:ext>
            </a:extLst>
          </p:cNvPr>
          <p:cNvSpPr txBox="1">
            <a:spLocks/>
          </p:cNvSpPr>
          <p:nvPr/>
        </p:nvSpPr>
        <p:spPr>
          <a:xfrm>
            <a:off x="370256" y="1374632"/>
            <a:ext cx="3856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IN" dirty="0"/>
              <a:t>Thank you!</a:t>
            </a:r>
          </a:p>
        </p:txBody>
      </p:sp>
      <p:sp>
        <p:nvSpPr>
          <p:cNvPr id="363" name="Google Shape;600;p37">
            <a:extLst>
              <a:ext uri="{FF2B5EF4-FFF2-40B4-BE49-F238E27FC236}">
                <a16:creationId xmlns:a16="http://schemas.microsoft.com/office/drawing/2014/main" id="{A01A0C14-68F5-4C28-A80A-4CB184F03C72}"/>
              </a:ext>
            </a:extLst>
          </p:cNvPr>
          <p:cNvSpPr txBox="1">
            <a:spLocks/>
          </p:cNvSpPr>
          <p:nvPr/>
        </p:nvSpPr>
        <p:spPr>
          <a:xfrm>
            <a:off x="248256" y="3587301"/>
            <a:ext cx="2602894" cy="137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IN" sz="1200" u="sng" dirty="0"/>
              <a:t>Team : 11</a:t>
            </a:r>
          </a:p>
          <a:p>
            <a:pPr algn="ctr"/>
            <a:br>
              <a:rPr lang="en-IN" sz="1200" dirty="0"/>
            </a:br>
            <a:r>
              <a:rPr lang="en-IN" sz="1200" dirty="0"/>
              <a:t>Manish (202418030)</a:t>
            </a:r>
            <a:br>
              <a:rPr lang="en-IN" sz="1200" dirty="0"/>
            </a:br>
            <a:r>
              <a:rPr lang="en-IN" sz="1200" dirty="0"/>
              <a:t>Misty Roy (202418033)</a:t>
            </a:r>
          </a:p>
          <a:p>
            <a:pPr algn="ctr"/>
            <a:r>
              <a:rPr lang="en-IN" sz="1200" dirty="0" err="1"/>
              <a:t>Yashraj</a:t>
            </a:r>
            <a:r>
              <a:rPr lang="en-IN" sz="1200" dirty="0"/>
              <a:t> </a:t>
            </a:r>
            <a:r>
              <a:rPr lang="en-IN" sz="1200" dirty="0" err="1"/>
              <a:t>Sinh</a:t>
            </a:r>
            <a:r>
              <a:rPr lang="en-IN" sz="1200" dirty="0"/>
              <a:t> (202418064)</a:t>
            </a:r>
            <a:br>
              <a:rPr lang="en-IN" sz="1200" dirty="0"/>
            </a:br>
            <a:r>
              <a:rPr lang="en-IN" sz="1200" dirty="0"/>
              <a:t>Pragnya Dandavate(202418065)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910733" y="1860278"/>
            <a:ext cx="3520015" cy="1818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anklin Gothic Book" panose="020B0503020102020204" pitchFamily="34" charset="0"/>
              </a:rPr>
              <a:t>Problem </a:t>
            </a:r>
            <a:br>
              <a:rPr lang="en" dirty="0">
                <a:latin typeface="Franklin Gothic Book" panose="020B0503020102020204" pitchFamily="34" charset="0"/>
              </a:rPr>
            </a:br>
            <a:r>
              <a:rPr lang="en" dirty="0">
                <a:latin typeface="Franklin Gothic Book" panose="020B0503020102020204" pitchFamily="34" charset="0"/>
              </a:rPr>
              <a:t>Statement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910733" y="788678"/>
            <a:ext cx="1219577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Picture 26" descr="Odisha Tops State Ranking For Implementation Of National Food Security Act|  News">
            <a:extLst>
              <a:ext uri="{FF2B5EF4-FFF2-40B4-BE49-F238E27FC236}">
                <a16:creationId xmlns:a16="http://schemas.microsoft.com/office/drawing/2014/main" id="{AA39C947-3CAD-44C3-BBEF-B6CC68527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7"/>
          <a:stretch/>
        </p:blipFill>
        <p:spPr bwMode="auto">
          <a:xfrm rot="1243797">
            <a:off x="5343512" y="-409405"/>
            <a:ext cx="6022557" cy="2770472"/>
          </a:xfrm>
          <a:prstGeom prst="ellipse">
            <a:avLst/>
          </a:prstGeom>
          <a:ln>
            <a:noFill/>
          </a:ln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Bengal CM warns private hospitals for refusing patients under health scheme  – Express Healthcare">
            <a:extLst>
              <a:ext uri="{FF2B5EF4-FFF2-40B4-BE49-F238E27FC236}">
                <a16:creationId xmlns:a16="http://schemas.microsoft.com/office/drawing/2014/main" id="{C77B1F2E-2023-4B6E-BD9F-B877D1AE6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165" y="2087399"/>
            <a:ext cx="3029040" cy="1591256"/>
          </a:xfrm>
          <a:prstGeom prst="ellipse">
            <a:avLst/>
          </a:prstGeom>
          <a:ln>
            <a:noFill/>
          </a:ln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8">
            <a:extLst>
              <a:ext uri="{FF2B5EF4-FFF2-40B4-BE49-F238E27FC236}">
                <a16:creationId xmlns:a16="http://schemas.microsoft.com/office/drawing/2014/main" id="{3BB58ECC-489C-4FC7-AB99-40CB42449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3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8728"/>
          <a:stretch/>
        </p:blipFill>
        <p:spPr bwMode="auto">
          <a:xfrm>
            <a:off x="5188181" y="3108960"/>
            <a:ext cx="3955819" cy="203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3C8E42-367F-4803-A3F1-C69C6FD5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38" y="381407"/>
            <a:ext cx="8308470" cy="1365541"/>
          </a:xfrm>
        </p:spPr>
        <p:txBody>
          <a:bodyPr/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overnment welfare schemes exist to support citizens, but a large portion of the population remains unaware of their benefits. This information gap prevents people from accessing vital support in areas like health, education, housing, income etc.</a:t>
            </a:r>
            <a:b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b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b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IN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6B77D17-9DB4-4ACD-ACF6-E74B1990BE9A}"/>
              </a:ext>
            </a:extLst>
          </p:cNvPr>
          <p:cNvSpPr txBox="1"/>
          <p:nvPr/>
        </p:nvSpPr>
        <p:spPr>
          <a:xfrm>
            <a:off x="1065749" y="1280160"/>
            <a:ext cx="67665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Problems:</a:t>
            </a:r>
            <a:b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Information about schemes is scattered across complex government websites.</a:t>
            </a:r>
            <a:b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Lack of localized and simplified content makes it hard to understand.</a:t>
            </a:r>
            <a:b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Limited digital literacy and access to support tools restrict usage.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972DA4-E435-4B3B-8FB9-D0A523B51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52"/>
          <a:stretch/>
        </p:blipFill>
        <p:spPr>
          <a:xfrm>
            <a:off x="2226091" y="2807192"/>
            <a:ext cx="4461914" cy="1630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957447-833E-4A46-BED2-E00F93C41FD7}"/>
              </a:ext>
            </a:extLst>
          </p:cNvPr>
          <p:cNvSpPr txBox="1"/>
          <p:nvPr/>
        </p:nvSpPr>
        <p:spPr>
          <a:xfrm>
            <a:off x="372045" y="4730721"/>
            <a:ext cx="8642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i="1" dirty="0"/>
              <a:t>(A Study on Awareness of Central Government Schemes for the Sustainable Development of Rural India with Reference to Coimbatore)</a:t>
            </a:r>
            <a:endParaRPr lang="en-IN" sz="1000" b="1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5217620" y="2198114"/>
            <a:ext cx="2390732" cy="1071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anklin Gothic Book" panose="020B0503020102020204" pitchFamily="34" charset="0"/>
              </a:rPr>
              <a:t>Solution 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6388775" y="1126514"/>
            <a:ext cx="1219577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2140D24-B85E-4A65-811A-673C6B26B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7" t="10219"/>
          <a:stretch/>
        </p:blipFill>
        <p:spPr bwMode="auto">
          <a:xfrm>
            <a:off x="-691477" y="3067585"/>
            <a:ext cx="4008069" cy="2486192"/>
          </a:xfrm>
          <a:prstGeom prst="ellipse">
            <a:avLst/>
          </a:prstGeom>
          <a:ln>
            <a:noFill/>
          </a:ln>
          <a:effectLst>
            <a:softEdge rad="215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Less than a third BPL senior citizens benefit from old age pension scheme:  Health ministry survey">
            <a:extLst>
              <a:ext uri="{FF2B5EF4-FFF2-40B4-BE49-F238E27FC236}">
                <a16:creationId xmlns:a16="http://schemas.microsoft.com/office/drawing/2014/main" id="{A8A5130B-6200-4B6E-B4B8-FD0E51401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5898" y="1498740"/>
            <a:ext cx="3420143" cy="2007729"/>
          </a:xfrm>
          <a:prstGeom prst="rect">
            <a:avLst/>
          </a:prstGeom>
          <a:ln>
            <a:noFill/>
          </a:ln>
          <a:effectLst>
            <a:softEdge rad="342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F52A25-966E-4BA5-85E6-49ECBD50FE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14338" r="50000"/>
          <a:stretch/>
        </p:blipFill>
        <p:spPr>
          <a:xfrm>
            <a:off x="-269294" y="-502502"/>
            <a:ext cx="2534980" cy="24321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802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3C8E42-367F-4803-A3F1-C69C6FD5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97" y="788350"/>
            <a:ext cx="7427873" cy="964777"/>
          </a:xfrm>
        </p:spPr>
        <p:txBody>
          <a:bodyPr/>
          <a:lstStyle/>
          <a:p>
            <a:pPr>
              <a:buSzPct val="150000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 bridge this information gap and ensure citizens can access we tried building a smart and  inclusive solution.</a:t>
            </a:r>
            <a:b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IN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F77A288-35F1-4385-B6F9-790282CD50FE}"/>
              </a:ext>
            </a:extLst>
          </p:cNvPr>
          <p:cNvSpPr txBox="1">
            <a:spLocks/>
          </p:cNvSpPr>
          <p:nvPr/>
        </p:nvSpPr>
        <p:spPr>
          <a:xfrm>
            <a:off x="715096" y="1798917"/>
            <a:ext cx="7427873" cy="175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>
              <a:buSzPct val="150000"/>
            </a:pP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Solutions: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Develop an intelligent AI bot to help users easily discover schemes they are eligible for.</a:t>
            </a:r>
          </a:p>
          <a:p>
            <a:pPr>
              <a:buSzPct val="100000"/>
            </a:pP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Offer a user-friendly interface with localized and simplified support.</a:t>
            </a:r>
          </a:p>
          <a:p>
            <a:pPr>
              <a:buSzPct val="100000"/>
            </a:pP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Ensure accessibility for all, including those with limited digital skills.</a:t>
            </a:r>
            <a:b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3600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618846" y="1811951"/>
            <a:ext cx="5002307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anklin Gothic Book" panose="020B0503020102020204" pitchFamily="34" charset="0"/>
              </a:rPr>
              <a:t>Model Architecture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618846" y="740351"/>
            <a:ext cx="998197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" name="Google Shape;529;p36">
            <a:extLst>
              <a:ext uri="{FF2B5EF4-FFF2-40B4-BE49-F238E27FC236}">
                <a16:creationId xmlns:a16="http://schemas.microsoft.com/office/drawing/2014/main" id="{756FC336-AD2B-493D-96FB-25BAC9BDD0E5}"/>
              </a:ext>
            </a:extLst>
          </p:cNvPr>
          <p:cNvGrpSpPr/>
          <p:nvPr/>
        </p:nvGrpSpPr>
        <p:grpSpPr>
          <a:xfrm flipH="1">
            <a:off x="5940992" y="3352703"/>
            <a:ext cx="3706695" cy="2550084"/>
            <a:chOff x="4388650" y="2224200"/>
            <a:chExt cx="1707525" cy="1174775"/>
          </a:xfrm>
        </p:grpSpPr>
        <p:sp>
          <p:nvSpPr>
            <p:cNvPr id="7" name="Google Shape;530;p36">
              <a:extLst>
                <a:ext uri="{FF2B5EF4-FFF2-40B4-BE49-F238E27FC236}">
                  <a16:creationId xmlns:a16="http://schemas.microsoft.com/office/drawing/2014/main" id="{CEFB209C-22EF-4A83-9F76-58323B76D5CE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1;p36">
              <a:extLst>
                <a:ext uri="{FF2B5EF4-FFF2-40B4-BE49-F238E27FC236}">
                  <a16:creationId xmlns:a16="http://schemas.microsoft.com/office/drawing/2014/main" id="{5C2C82E9-CE7A-4FF0-A98D-7745914DB560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2;p36">
              <a:extLst>
                <a:ext uri="{FF2B5EF4-FFF2-40B4-BE49-F238E27FC236}">
                  <a16:creationId xmlns:a16="http://schemas.microsoft.com/office/drawing/2014/main" id="{4A81B7F3-5376-4D94-B787-860F30CA7543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3;p36">
              <a:extLst>
                <a:ext uri="{FF2B5EF4-FFF2-40B4-BE49-F238E27FC236}">
                  <a16:creationId xmlns:a16="http://schemas.microsoft.com/office/drawing/2014/main" id="{001CF90B-57AF-48FE-85B6-ED4996D5FFBC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4;p36">
              <a:extLst>
                <a:ext uri="{FF2B5EF4-FFF2-40B4-BE49-F238E27FC236}">
                  <a16:creationId xmlns:a16="http://schemas.microsoft.com/office/drawing/2014/main" id="{1EA5AE7E-38DD-4EF1-AF2D-7E25479EAFB1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5;p36">
              <a:extLst>
                <a:ext uri="{FF2B5EF4-FFF2-40B4-BE49-F238E27FC236}">
                  <a16:creationId xmlns:a16="http://schemas.microsoft.com/office/drawing/2014/main" id="{16EC1A90-4644-4D88-B580-F6020A2AE0D1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6;p36">
              <a:extLst>
                <a:ext uri="{FF2B5EF4-FFF2-40B4-BE49-F238E27FC236}">
                  <a16:creationId xmlns:a16="http://schemas.microsoft.com/office/drawing/2014/main" id="{D5469AD4-D2A8-4309-8C8B-883CC6F6F7FF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7;p36">
              <a:extLst>
                <a:ext uri="{FF2B5EF4-FFF2-40B4-BE49-F238E27FC236}">
                  <a16:creationId xmlns:a16="http://schemas.microsoft.com/office/drawing/2014/main" id="{9F7ED7EA-20BC-41CB-89EE-99595E2EABE5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8;p36">
              <a:extLst>
                <a:ext uri="{FF2B5EF4-FFF2-40B4-BE49-F238E27FC236}">
                  <a16:creationId xmlns:a16="http://schemas.microsoft.com/office/drawing/2014/main" id="{9FA1D83D-1840-459C-9299-1551CC083D48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9;p36">
              <a:extLst>
                <a:ext uri="{FF2B5EF4-FFF2-40B4-BE49-F238E27FC236}">
                  <a16:creationId xmlns:a16="http://schemas.microsoft.com/office/drawing/2014/main" id="{F14A8D7A-83B8-418D-B4D4-9B9BB7AFE9B0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0;p36">
              <a:extLst>
                <a:ext uri="{FF2B5EF4-FFF2-40B4-BE49-F238E27FC236}">
                  <a16:creationId xmlns:a16="http://schemas.microsoft.com/office/drawing/2014/main" id="{824AFDD2-E2F7-43F3-A4AE-E9B4ACD7810D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1;p36">
              <a:extLst>
                <a:ext uri="{FF2B5EF4-FFF2-40B4-BE49-F238E27FC236}">
                  <a16:creationId xmlns:a16="http://schemas.microsoft.com/office/drawing/2014/main" id="{4E0AA96F-9C41-4BC6-BF1C-142DEA3EBBDE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2;p36">
              <a:extLst>
                <a:ext uri="{FF2B5EF4-FFF2-40B4-BE49-F238E27FC236}">
                  <a16:creationId xmlns:a16="http://schemas.microsoft.com/office/drawing/2014/main" id="{29197025-00B9-4146-A82A-BB7ED5C7E2AE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3;p36">
              <a:extLst>
                <a:ext uri="{FF2B5EF4-FFF2-40B4-BE49-F238E27FC236}">
                  <a16:creationId xmlns:a16="http://schemas.microsoft.com/office/drawing/2014/main" id="{BEB9D668-16B8-429F-9160-2389889C7E79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4;p36">
              <a:extLst>
                <a:ext uri="{FF2B5EF4-FFF2-40B4-BE49-F238E27FC236}">
                  <a16:creationId xmlns:a16="http://schemas.microsoft.com/office/drawing/2014/main" id="{BB790CD1-CD04-4742-8DD8-E917474F1765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5;p36">
              <a:extLst>
                <a:ext uri="{FF2B5EF4-FFF2-40B4-BE49-F238E27FC236}">
                  <a16:creationId xmlns:a16="http://schemas.microsoft.com/office/drawing/2014/main" id="{DE47E531-769D-4010-951A-BBBBE0D31A8D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6;p36">
              <a:extLst>
                <a:ext uri="{FF2B5EF4-FFF2-40B4-BE49-F238E27FC236}">
                  <a16:creationId xmlns:a16="http://schemas.microsoft.com/office/drawing/2014/main" id="{4A8416E7-831A-49B3-BD72-F3BC913E444B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7;p36">
              <a:extLst>
                <a:ext uri="{FF2B5EF4-FFF2-40B4-BE49-F238E27FC236}">
                  <a16:creationId xmlns:a16="http://schemas.microsoft.com/office/drawing/2014/main" id="{0AC3E9A8-46F7-400B-982E-DAAB393165AB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8;p36">
              <a:extLst>
                <a:ext uri="{FF2B5EF4-FFF2-40B4-BE49-F238E27FC236}">
                  <a16:creationId xmlns:a16="http://schemas.microsoft.com/office/drawing/2014/main" id="{9F9B4B25-3035-40AB-8B52-E997EA55C0A3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9;p36">
              <a:extLst>
                <a:ext uri="{FF2B5EF4-FFF2-40B4-BE49-F238E27FC236}">
                  <a16:creationId xmlns:a16="http://schemas.microsoft.com/office/drawing/2014/main" id="{5C3F25F0-9B8F-4364-ACDD-9DABE5865759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0;p36">
              <a:extLst>
                <a:ext uri="{FF2B5EF4-FFF2-40B4-BE49-F238E27FC236}">
                  <a16:creationId xmlns:a16="http://schemas.microsoft.com/office/drawing/2014/main" id="{225AF532-F0D9-40F5-9BE8-93CF89107DE5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1;p36">
              <a:extLst>
                <a:ext uri="{FF2B5EF4-FFF2-40B4-BE49-F238E27FC236}">
                  <a16:creationId xmlns:a16="http://schemas.microsoft.com/office/drawing/2014/main" id="{D3D031FF-ADBB-4E4B-8E4E-459B63420B3E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2;p36">
              <a:extLst>
                <a:ext uri="{FF2B5EF4-FFF2-40B4-BE49-F238E27FC236}">
                  <a16:creationId xmlns:a16="http://schemas.microsoft.com/office/drawing/2014/main" id="{54854AD1-A455-43D8-87E0-64BE9B0BA483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3;p36">
              <a:extLst>
                <a:ext uri="{FF2B5EF4-FFF2-40B4-BE49-F238E27FC236}">
                  <a16:creationId xmlns:a16="http://schemas.microsoft.com/office/drawing/2014/main" id="{38E9E3EC-586B-47D7-B64C-10574CEEA094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4;p36">
              <a:extLst>
                <a:ext uri="{FF2B5EF4-FFF2-40B4-BE49-F238E27FC236}">
                  <a16:creationId xmlns:a16="http://schemas.microsoft.com/office/drawing/2014/main" id="{24D868DC-B857-4CAF-A935-34D03F630C9C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5;p36">
              <a:extLst>
                <a:ext uri="{FF2B5EF4-FFF2-40B4-BE49-F238E27FC236}">
                  <a16:creationId xmlns:a16="http://schemas.microsoft.com/office/drawing/2014/main" id="{995C959B-A955-43A2-9C51-C8E3EAF075AE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56;p36">
              <a:extLst>
                <a:ext uri="{FF2B5EF4-FFF2-40B4-BE49-F238E27FC236}">
                  <a16:creationId xmlns:a16="http://schemas.microsoft.com/office/drawing/2014/main" id="{5F0357F4-A0C6-44B9-A518-B9623479166F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57;p36">
              <a:extLst>
                <a:ext uri="{FF2B5EF4-FFF2-40B4-BE49-F238E27FC236}">
                  <a16:creationId xmlns:a16="http://schemas.microsoft.com/office/drawing/2014/main" id="{1E95CE83-A7A5-464A-9544-96FA7A1F8D0E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58;p36">
              <a:extLst>
                <a:ext uri="{FF2B5EF4-FFF2-40B4-BE49-F238E27FC236}">
                  <a16:creationId xmlns:a16="http://schemas.microsoft.com/office/drawing/2014/main" id="{63986DFC-93AD-4F6B-BC9D-8DFF19249ABC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9;p36">
              <a:extLst>
                <a:ext uri="{FF2B5EF4-FFF2-40B4-BE49-F238E27FC236}">
                  <a16:creationId xmlns:a16="http://schemas.microsoft.com/office/drawing/2014/main" id="{12A586FC-4A28-407A-83D8-1451ACC244B8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0;p36">
              <a:extLst>
                <a:ext uri="{FF2B5EF4-FFF2-40B4-BE49-F238E27FC236}">
                  <a16:creationId xmlns:a16="http://schemas.microsoft.com/office/drawing/2014/main" id="{987FD9ED-2EC8-4668-86AB-A3E0CDB56930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1;p36">
              <a:extLst>
                <a:ext uri="{FF2B5EF4-FFF2-40B4-BE49-F238E27FC236}">
                  <a16:creationId xmlns:a16="http://schemas.microsoft.com/office/drawing/2014/main" id="{B7BA88E0-0C8B-436E-AA4C-2671AAA79FC0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2;p36">
              <a:extLst>
                <a:ext uri="{FF2B5EF4-FFF2-40B4-BE49-F238E27FC236}">
                  <a16:creationId xmlns:a16="http://schemas.microsoft.com/office/drawing/2014/main" id="{DB9DFF43-2D7E-4D5D-B9E6-5B4EB5C3D94B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3;p36">
              <a:extLst>
                <a:ext uri="{FF2B5EF4-FFF2-40B4-BE49-F238E27FC236}">
                  <a16:creationId xmlns:a16="http://schemas.microsoft.com/office/drawing/2014/main" id="{55AD7BC4-5913-41A3-88C2-CFC244B1FD43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4;p36">
              <a:extLst>
                <a:ext uri="{FF2B5EF4-FFF2-40B4-BE49-F238E27FC236}">
                  <a16:creationId xmlns:a16="http://schemas.microsoft.com/office/drawing/2014/main" id="{F7277326-1392-402D-8693-91386C43983F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5;p36">
              <a:extLst>
                <a:ext uri="{FF2B5EF4-FFF2-40B4-BE49-F238E27FC236}">
                  <a16:creationId xmlns:a16="http://schemas.microsoft.com/office/drawing/2014/main" id="{7AD4AF56-BDB2-4B09-B795-46E078EF6ACA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6;p36">
              <a:extLst>
                <a:ext uri="{FF2B5EF4-FFF2-40B4-BE49-F238E27FC236}">
                  <a16:creationId xmlns:a16="http://schemas.microsoft.com/office/drawing/2014/main" id="{83F2C3FD-D204-461A-B256-F10F11753884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7;p36">
              <a:extLst>
                <a:ext uri="{FF2B5EF4-FFF2-40B4-BE49-F238E27FC236}">
                  <a16:creationId xmlns:a16="http://schemas.microsoft.com/office/drawing/2014/main" id="{548D5464-53FB-42F5-9087-4B4A8DC50E5A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68;p36">
              <a:extLst>
                <a:ext uri="{FF2B5EF4-FFF2-40B4-BE49-F238E27FC236}">
                  <a16:creationId xmlns:a16="http://schemas.microsoft.com/office/drawing/2014/main" id="{0004F3FF-F9C2-4327-B568-620D3D5F8455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69;p36">
              <a:extLst>
                <a:ext uri="{FF2B5EF4-FFF2-40B4-BE49-F238E27FC236}">
                  <a16:creationId xmlns:a16="http://schemas.microsoft.com/office/drawing/2014/main" id="{01F947AC-B11C-4C39-9FF6-A4DD12787A47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0;p36">
              <a:extLst>
                <a:ext uri="{FF2B5EF4-FFF2-40B4-BE49-F238E27FC236}">
                  <a16:creationId xmlns:a16="http://schemas.microsoft.com/office/drawing/2014/main" id="{547A8DA6-9E8C-4074-82B9-F94082B6A47D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1;p36">
              <a:extLst>
                <a:ext uri="{FF2B5EF4-FFF2-40B4-BE49-F238E27FC236}">
                  <a16:creationId xmlns:a16="http://schemas.microsoft.com/office/drawing/2014/main" id="{63F89A3F-D8D7-41AE-A031-A9F02911F7A3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2;p36">
              <a:extLst>
                <a:ext uri="{FF2B5EF4-FFF2-40B4-BE49-F238E27FC236}">
                  <a16:creationId xmlns:a16="http://schemas.microsoft.com/office/drawing/2014/main" id="{0904730B-10F0-40B7-A37B-221667BCBA8F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3;p36">
              <a:extLst>
                <a:ext uri="{FF2B5EF4-FFF2-40B4-BE49-F238E27FC236}">
                  <a16:creationId xmlns:a16="http://schemas.microsoft.com/office/drawing/2014/main" id="{74A8576D-3CED-4BF8-94E6-7D9266893704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4;p36">
              <a:extLst>
                <a:ext uri="{FF2B5EF4-FFF2-40B4-BE49-F238E27FC236}">
                  <a16:creationId xmlns:a16="http://schemas.microsoft.com/office/drawing/2014/main" id="{0216DDCF-53B4-488D-A83A-7DE840FC6CD4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5;p36">
              <a:extLst>
                <a:ext uri="{FF2B5EF4-FFF2-40B4-BE49-F238E27FC236}">
                  <a16:creationId xmlns:a16="http://schemas.microsoft.com/office/drawing/2014/main" id="{69154445-14E3-41AA-A116-4B78AAE3DAB8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76;p36">
              <a:extLst>
                <a:ext uri="{FF2B5EF4-FFF2-40B4-BE49-F238E27FC236}">
                  <a16:creationId xmlns:a16="http://schemas.microsoft.com/office/drawing/2014/main" id="{CC90C7A2-8511-45BD-8DDA-7C759C6DF999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77;p36">
              <a:extLst>
                <a:ext uri="{FF2B5EF4-FFF2-40B4-BE49-F238E27FC236}">
                  <a16:creationId xmlns:a16="http://schemas.microsoft.com/office/drawing/2014/main" id="{6E64002E-41CF-4FA4-9ACA-AB767BE7D70A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78;p36">
              <a:extLst>
                <a:ext uri="{FF2B5EF4-FFF2-40B4-BE49-F238E27FC236}">
                  <a16:creationId xmlns:a16="http://schemas.microsoft.com/office/drawing/2014/main" id="{4BB5B83F-311F-438C-A1A0-0980BA3D8B09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79;p36">
              <a:extLst>
                <a:ext uri="{FF2B5EF4-FFF2-40B4-BE49-F238E27FC236}">
                  <a16:creationId xmlns:a16="http://schemas.microsoft.com/office/drawing/2014/main" id="{B1C6F4C7-3964-4D1F-80C4-9E99E7518B88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0;p36">
              <a:extLst>
                <a:ext uri="{FF2B5EF4-FFF2-40B4-BE49-F238E27FC236}">
                  <a16:creationId xmlns:a16="http://schemas.microsoft.com/office/drawing/2014/main" id="{B049C1B8-1DA8-40A1-A68B-92E0114CC7CE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1;p36">
              <a:extLst>
                <a:ext uri="{FF2B5EF4-FFF2-40B4-BE49-F238E27FC236}">
                  <a16:creationId xmlns:a16="http://schemas.microsoft.com/office/drawing/2014/main" id="{EBFAE3B9-09E7-49D3-B7D9-F5E52C0B014F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2;p36">
              <a:extLst>
                <a:ext uri="{FF2B5EF4-FFF2-40B4-BE49-F238E27FC236}">
                  <a16:creationId xmlns:a16="http://schemas.microsoft.com/office/drawing/2014/main" id="{496363EF-35E7-4A9E-9B90-8E158EA48B9B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3;p36">
              <a:extLst>
                <a:ext uri="{FF2B5EF4-FFF2-40B4-BE49-F238E27FC236}">
                  <a16:creationId xmlns:a16="http://schemas.microsoft.com/office/drawing/2014/main" id="{CF8EBD5D-003F-406A-BE6C-9ED604DA1E9D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4;p36">
              <a:extLst>
                <a:ext uri="{FF2B5EF4-FFF2-40B4-BE49-F238E27FC236}">
                  <a16:creationId xmlns:a16="http://schemas.microsoft.com/office/drawing/2014/main" id="{DCCCA0C3-5136-4DA2-9959-F2FA5D51293E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5;p36">
              <a:extLst>
                <a:ext uri="{FF2B5EF4-FFF2-40B4-BE49-F238E27FC236}">
                  <a16:creationId xmlns:a16="http://schemas.microsoft.com/office/drawing/2014/main" id="{C2312B99-557E-4451-AD8F-9F0C50BFF5F6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6;p36">
              <a:extLst>
                <a:ext uri="{FF2B5EF4-FFF2-40B4-BE49-F238E27FC236}">
                  <a16:creationId xmlns:a16="http://schemas.microsoft.com/office/drawing/2014/main" id="{278F036A-F2CC-4524-8445-CD009DA17BB7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7;p36">
              <a:extLst>
                <a:ext uri="{FF2B5EF4-FFF2-40B4-BE49-F238E27FC236}">
                  <a16:creationId xmlns:a16="http://schemas.microsoft.com/office/drawing/2014/main" id="{045D3749-F864-4BF2-85A0-12A86863E819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8;p36">
              <a:extLst>
                <a:ext uri="{FF2B5EF4-FFF2-40B4-BE49-F238E27FC236}">
                  <a16:creationId xmlns:a16="http://schemas.microsoft.com/office/drawing/2014/main" id="{E17E466C-C1E7-4EAF-9B0C-7C51D550592A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9;p36">
              <a:extLst>
                <a:ext uri="{FF2B5EF4-FFF2-40B4-BE49-F238E27FC236}">
                  <a16:creationId xmlns:a16="http://schemas.microsoft.com/office/drawing/2014/main" id="{15388F07-B6E3-4230-A23E-9737697745FB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90;p36">
              <a:extLst>
                <a:ext uri="{FF2B5EF4-FFF2-40B4-BE49-F238E27FC236}">
                  <a16:creationId xmlns:a16="http://schemas.microsoft.com/office/drawing/2014/main" id="{9787C316-F3F6-406C-9D6A-126E164A7AB8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91;p36">
              <a:extLst>
                <a:ext uri="{FF2B5EF4-FFF2-40B4-BE49-F238E27FC236}">
                  <a16:creationId xmlns:a16="http://schemas.microsoft.com/office/drawing/2014/main" id="{EA59AB7F-3DA4-45F8-A6DE-E861C8CE1E3F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92;p36">
              <a:extLst>
                <a:ext uri="{FF2B5EF4-FFF2-40B4-BE49-F238E27FC236}">
                  <a16:creationId xmlns:a16="http://schemas.microsoft.com/office/drawing/2014/main" id="{3F2A1718-659F-4C13-B3A8-D0E6B1798DEB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93;p36">
              <a:extLst>
                <a:ext uri="{FF2B5EF4-FFF2-40B4-BE49-F238E27FC236}">
                  <a16:creationId xmlns:a16="http://schemas.microsoft.com/office/drawing/2014/main" id="{50C23A95-B922-4169-A6C9-9612967D6952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94;p36">
              <a:extLst>
                <a:ext uri="{FF2B5EF4-FFF2-40B4-BE49-F238E27FC236}">
                  <a16:creationId xmlns:a16="http://schemas.microsoft.com/office/drawing/2014/main" id="{DBBC31E0-5F94-45E7-9683-D4C2E95C38F2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5EEFDBA-6848-41D5-BF20-A7A0790F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27" y="0"/>
            <a:ext cx="548554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6ECC37-8F1F-4EBE-B0C1-730397594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732"/>
          <a:stretch/>
        </p:blipFill>
        <p:spPr>
          <a:xfrm>
            <a:off x="1722023" y="176574"/>
            <a:ext cx="5485545" cy="939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3AC0B-96ED-404E-8A6A-4DD6EDAFA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2577" b="70596"/>
          <a:stretch/>
        </p:blipFill>
        <p:spPr>
          <a:xfrm>
            <a:off x="384679" y="1631318"/>
            <a:ext cx="2919773" cy="76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C1AB0B-819B-4394-8EFE-D995ADF5C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2095" b="26972"/>
          <a:stretch/>
        </p:blipFill>
        <p:spPr>
          <a:xfrm>
            <a:off x="5184085" y="2187071"/>
            <a:ext cx="3430193" cy="834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28FA03-388C-435A-B9D6-546F29AA5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858" y="3511223"/>
            <a:ext cx="4073809" cy="1137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9C4182C7-25E1-4E9E-9017-9744A841AF04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304452" y="2015997"/>
            <a:ext cx="1879633" cy="588203"/>
          </a:xfrm>
          <a:prstGeom prst="curvedConnector3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03E44882-95F9-401E-B977-7BDD9AAA46FB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5748532" y="2929465"/>
            <a:ext cx="1058787" cy="1242515"/>
          </a:xfrm>
          <a:prstGeom prst="curvedConnector2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77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93AFD7-F8F7-463F-BF64-8D8F9FAF7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6" t="16552" r="13558" b="42007"/>
          <a:stretch/>
        </p:blipFill>
        <p:spPr>
          <a:xfrm>
            <a:off x="-327349" y="-95250"/>
            <a:ext cx="4016986" cy="2262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E7EAA4-9C43-474B-889B-CBFE4333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76" y="32901"/>
            <a:ext cx="3607850" cy="19410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8D5938-F78D-4334-828A-E894D786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88" y="1766907"/>
            <a:ext cx="3521412" cy="1963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500D3A-98BA-442F-9889-49C4E47382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14" t="6218" r="2992" b="6396"/>
          <a:stretch/>
        </p:blipFill>
        <p:spPr>
          <a:xfrm>
            <a:off x="6718570" y="3600843"/>
            <a:ext cx="2489464" cy="1486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539B5E-45DF-4EF0-B454-3D861E5A5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72" y="3005944"/>
            <a:ext cx="4165689" cy="1189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018FC-0071-4F15-8406-1DEEA5DF1D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7" r="2536" b="68803"/>
          <a:stretch/>
        </p:blipFill>
        <p:spPr>
          <a:xfrm>
            <a:off x="187272" y="3005943"/>
            <a:ext cx="5793512" cy="1189797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27D03CD-141B-4764-9507-5C4B77281A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55606" y="1299347"/>
            <a:ext cx="2567793" cy="845406"/>
          </a:xfrm>
          <a:prstGeom prst="curvedConnector3">
            <a:avLst>
              <a:gd name="adj1" fmla="val 294"/>
            </a:avLst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31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347</Words>
  <Application>Microsoft Office PowerPoint</Application>
  <PresentationFormat>On-screen Show (16:9)</PresentationFormat>
  <Paragraphs>55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Franklin Gothic Book</vt:lpstr>
      <vt:lpstr>Golos Text</vt:lpstr>
      <vt:lpstr>Arial</vt:lpstr>
      <vt:lpstr>Golos Text Medium</vt:lpstr>
      <vt:lpstr>Bebas Neue</vt:lpstr>
      <vt:lpstr>Artificial Intelligence by Slidesgo</vt:lpstr>
      <vt:lpstr>BOT with Benefits</vt:lpstr>
      <vt:lpstr>Problem  Statement</vt:lpstr>
      <vt:lpstr>Government welfare schemes exist to support citizens, but a large portion of the population remains unaware of their benefits. This information gap prevents people from accessing vital support in areas like health, education, housing, income etc.   </vt:lpstr>
      <vt:lpstr>Solution </vt:lpstr>
      <vt:lpstr>To bridge this information gap and ensure citizens can access we tried building a smart and  inclusive solution. </vt:lpstr>
      <vt:lpstr>Model Architecture</vt:lpstr>
      <vt:lpstr>PowerPoint Presentation</vt:lpstr>
      <vt:lpstr>PowerPoint Presentation</vt:lpstr>
      <vt:lpstr>PowerPoint Presentation</vt:lpstr>
      <vt:lpstr>PowerPoint Presentation</vt:lpstr>
      <vt:lpstr>System Prompt </vt:lpstr>
      <vt:lpstr>Demo of the Deployment</vt:lpstr>
      <vt:lpstr>Limitations and Further Improvements</vt:lpstr>
      <vt:lpstr>PowerPoint Presentation</vt:lpstr>
      <vt:lpstr>Future Scope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 with Benefits</dc:title>
  <dc:creator>Pragnya Dandavate</dc:creator>
  <cp:lastModifiedBy>Pragnya Dandavate</cp:lastModifiedBy>
  <cp:revision>49</cp:revision>
  <dcterms:modified xsi:type="dcterms:W3CDTF">2025-05-25T08:20:12Z</dcterms:modified>
</cp:coreProperties>
</file>